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9" r:id="rId6"/>
  </p:sldMasterIdLst>
  <p:notesMasterIdLst>
    <p:notesMasterId r:id="rId24"/>
  </p:notesMasterIdLst>
  <p:sldIdLst>
    <p:sldId id="585" r:id="rId7"/>
    <p:sldId id="546" r:id="rId8"/>
    <p:sldId id="558" r:id="rId9"/>
    <p:sldId id="411" r:id="rId10"/>
    <p:sldId id="575" r:id="rId11"/>
    <p:sldId id="277" r:id="rId12"/>
    <p:sldId id="268" r:id="rId13"/>
    <p:sldId id="270" r:id="rId14"/>
    <p:sldId id="541" r:id="rId15"/>
    <p:sldId id="525" r:id="rId16"/>
    <p:sldId id="526" r:id="rId17"/>
    <p:sldId id="527" r:id="rId18"/>
    <p:sldId id="528" r:id="rId19"/>
    <p:sldId id="529" r:id="rId20"/>
    <p:sldId id="530" r:id="rId21"/>
    <p:sldId id="531" r:id="rId22"/>
    <p:sldId id="267"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nne" initials="M" lastIdx="1" clrIdx="0">
    <p:extLst>
      <p:ext uri="{19B8F6BF-5375-455C-9EA6-DF929625EA0E}">
        <p15:presenceInfo xmlns:p15="http://schemas.microsoft.com/office/powerpoint/2012/main" userId="S::moninne@belongto.org::3fa2606c-2f1c-4fc6-a342-5ebd8d5b1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1D9"/>
    <a:srgbClr val="D800C9"/>
    <a:srgbClr val="42C7EB"/>
    <a:srgbClr val="EEEEEE"/>
    <a:srgbClr val="09525B"/>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D9D8C-0F42-4278-B10B-435F09B77364}" v="11" dt="2020-11-23T20:59:22.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0" autoAdjust="0"/>
    <p:restoredTop sz="45233" autoAdjust="0"/>
  </p:normalViewPr>
  <p:slideViewPr>
    <p:cSldViewPr snapToGrid="0">
      <p:cViewPr varScale="1">
        <p:scale>
          <a:sx n="30" d="100"/>
          <a:sy n="30" d="100"/>
        </p:scale>
        <p:origin x="201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nne Griffith" userId="3fa2606c-2f1c-4fc6-a342-5ebd8d5b1880" providerId="ADAL" clId="{6CBD9D8C-0F42-4278-B10B-435F09B77364}"/>
    <pc:docChg chg="undo custSel mod addSld delSld modSld sldOrd delMainMaster">
      <pc:chgData name="Moninne Griffith" userId="3fa2606c-2f1c-4fc6-a342-5ebd8d5b1880" providerId="ADAL" clId="{6CBD9D8C-0F42-4278-B10B-435F09B77364}" dt="2020-11-23T21:09:55.303" v="1842" actId="20577"/>
      <pc:docMkLst>
        <pc:docMk/>
      </pc:docMkLst>
      <pc:sldChg chg="add del ord">
        <pc:chgData name="Moninne Griffith" userId="3fa2606c-2f1c-4fc6-a342-5ebd8d5b1880" providerId="ADAL" clId="{6CBD9D8C-0F42-4278-B10B-435F09B77364}" dt="2020-11-23T16:54:53.523" v="281" actId="47"/>
        <pc:sldMkLst>
          <pc:docMk/>
          <pc:sldMk cId="934898535" sldId="256"/>
        </pc:sldMkLst>
      </pc:sldChg>
      <pc:sldChg chg="del">
        <pc:chgData name="Moninne Griffith" userId="3fa2606c-2f1c-4fc6-a342-5ebd8d5b1880" providerId="ADAL" clId="{6CBD9D8C-0F42-4278-B10B-435F09B77364}" dt="2020-11-23T16:56:35.983" v="286" actId="47"/>
        <pc:sldMkLst>
          <pc:docMk/>
          <pc:sldMk cId="3646780434" sldId="257"/>
        </pc:sldMkLst>
      </pc:sldChg>
      <pc:sldChg chg="modSp del mod">
        <pc:chgData name="Moninne Griffith" userId="3fa2606c-2f1c-4fc6-a342-5ebd8d5b1880" providerId="ADAL" clId="{6CBD9D8C-0F42-4278-B10B-435F09B77364}" dt="2020-11-23T16:54:55.397" v="282" actId="47"/>
        <pc:sldMkLst>
          <pc:docMk/>
          <pc:sldMk cId="3561980969" sldId="259"/>
        </pc:sldMkLst>
        <pc:spChg chg="mod">
          <ac:chgData name="Moninne Griffith" userId="3fa2606c-2f1c-4fc6-a342-5ebd8d5b1880" providerId="ADAL" clId="{6CBD9D8C-0F42-4278-B10B-435F09B77364}" dt="2020-11-23T16:22:05.251" v="275" actId="207"/>
          <ac:spMkLst>
            <pc:docMk/>
            <pc:sldMk cId="3561980969" sldId="259"/>
            <ac:spMk id="4" creationId="{DFBC6B37-A17C-4036-8DA1-3E6765FA5865}"/>
          </ac:spMkLst>
        </pc:spChg>
      </pc:sldChg>
      <pc:sldChg chg="delSp add setBg delDesignElem">
        <pc:chgData name="Moninne Griffith" userId="3fa2606c-2f1c-4fc6-a342-5ebd8d5b1880" providerId="ADAL" clId="{6CBD9D8C-0F42-4278-B10B-435F09B77364}" dt="2020-11-23T17:06:51.771" v="321"/>
        <pc:sldMkLst>
          <pc:docMk/>
          <pc:sldMk cId="1270264844" sldId="267"/>
        </pc:sldMkLst>
        <pc:cxnChg chg="del">
          <ac:chgData name="Moninne Griffith" userId="3fa2606c-2f1c-4fc6-a342-5ebd8d5b1880" providerId="ADAL" clId="{6CBD9D8C-0F42-4278-B10B-435F09B77364}" dt="2020-11-23T17:06:51.771" v="321"/>
          <ac:cxnSpMkLst>
            <pc:docMk/>
            <pc:sldMk cId="1270264844" sldId="267"/>
            <ac:cxnSpMk id="13" creationId="{E4A809D5-3600-46D4-A466-67F2349A54FB}"/>
          </ac:cxnSpMkLst>
        </pc:cxnChg>
      </pc:sldChg>
      <pc:sldChg chg="addSp delSp modSp mod ord modNotesTx">
        <pc:chgData name="Moninne Griffith" userId="3fa2606c-2f1c-4fc6-a342-5ebd8d5b1880" providerId="ADAL" clId="{6CBD9D8C-0F42-4278-B10B-435F09B77364}" dt="2020-11-23T20:18:43.728" v="934"/>
        <pc:sldMkLst>
          <pc:docMk/>
          <pc:sldMk cId="1335008723" sldId="268"/>
        </pc:sldMkLst>
        <pc:spChg chg="del mod">
          <ac:chgData name="Moninne Griffith" userId="3fa2606c-2f1c-4fc6-a342-5ebd8d5b1880" providerId="ADAL" clId="{6CBD9D8C-0F42-4278-B10B-435F09B77364}" dt="2020-11-23T20:17:53.541" v="932" actId="26606"/>
          <ac:spMkLst>
            <pc:docMk/>
            <pc:sldMk cId="1335008723" sldId="268"/>
            <ac:spMk id="10" creationId="{00000000-0000-0000-0000-000000000000}"/>
          </ac:spMkLst>
        </pc:spChg>
        <pc:graphicFrameChg chg="add">
          <ac:chgData name="Moninne Griffith" userId="3fa2606c-2f1c-4fc6-a342-5ebd8d5b1880" providerId="ADAL" clId="{6CBD9D8C-0F42-4278-B10B-435F09B77364}" dt="2020-11-23T20:17:53.541" v="932" actId="26606"/>
          <ac:graphicFrameMkLst>
            <pc:docMk/>
            <pc:sldMk cId="1335008723" sldId="268"/>
            <ac:graphicFrameMk id="12" creationId="{B6778BC4-8D5E-4977-952B-39987ED184B5}"/>
          </ac:graphicFrameMkLst>
        </pc:graphicFrameChg>
      </pc:sldChg>
      <pc:sldChg chg="addSp delSp modSp mod setBg delDesignElem">
        <pc:chgData name="Moninne Griffith" userId="3fa2606c-2f1c-4fc6-a342-5ebd8d5b1880" providerId="ADAL" clId="{6CBD9D8C-0F42-4278-B10B-435F09B77364}" dt="2020-11-23T21:09:55.303" v="1842" actId="20577"/>
        <pc:sldMkLst>
          <pc:docMk/>
          <pc:sldMk cId="76528589" sldId="270"/>
        </pc:sldMkLst>
        <pc:spChg chg="mod">
          <ac:chgData name="Moninne Griffith" userId="3fa2606c-2f1c-4fc6-a342-5ebd8d5b1880" providerId="ADAL" clId="{6CBD9D8C-0F42-4278-B10B-435F09B77364}" dt="2020-11-23T21:01:44.163" v="1675" actId="26606"/>
          <ac:spMkLst>
            <pc:docMk/>
            <pc:sldMk cId="76528589" sldId="270"/>
            <ac:spMk id="7" creationId="{5F3B3A09-8792-46D7-9473-A6F8706241FA}"/>
          </ac:spMkLst>
        </pc:spChg>
        <pc:spChg chg="mod">
          <ac:chgData name="Moninne Griffith" userId="3fa2606c-2f1c-4fc6-a342-5ebd8d5b1880" providerId="ADAL" clId="{6CBD9D8C-0F42-4278-B10B-435F09B77364}" dt="2020-11-23T21:09:55.303" v="1842" actId="20577"/>
          <ac:spMkLst>
            <pc:docMk/>
            <pc:sldMk cId="76528589" sldId="270"/>
            <ac:spMk id="9" creationId="{0B8B1A4A-7BD8-4988-A3B0-D3998B884D84}"/>
          </ac:spMkLst>
        </pc:spChg>
        <pc:spChg chg="add del">
          <ac:chgData name="Moninne Griffith" userId="3fa2606c-2f1c-4fc6-a342-5ebd8d5b1880" providerId="ADAL" clId="{6CBD9D8C-0F42-4278-B10B-435F09B77364}" dt="2020-11-23T21:01:39.071" v="1670" actId="26606"/>
          <ac:spMkLst>
            <pc:docMk/>
            <pc:sldMk cId="76528589" sldId="270"/>
            <ac:spMk id="17" creationId="{59A309A7-1751-4ABE-A3C1-EEC40366AD89}"/>
          </ac:spMkLst>
        </pc:spChg>
        <pc:spChg chg="add del">
          <ac:chgData name="Moninne Griffith" userId="3fa2606c-2f1c-4fc6-a342-5ebd8d5b1880" providerId="ADAL" clId="{6CBD9D8C-0F42-4278-B10B-435F09B77364}" dt="2020-11-23T21:01:39.071" v="1670" actId="26606"/>
          <ac:spMkLst>
            <pc:docMk/>
            <pc:sldMk cId="76528589" sldId="270"/>
            <ac:spMk id="19" creationId="{967D8EB6-EAE1-4F9C-B398-83321E287204}"/>
          </ac:spMkLst>
        </pc:spChg>
        <pc:spChg chg="add del">
          <ac:chgData name="Moninne Griffith" userId="3fa2606c-2f1c-4fc6-a342-5ebd8d5b1880" providerId="ADAL" clId="{6CBD9D8C-0F42-4278-B10B-435F09B77364}" dt="2020-11-23T21:01:42.535" v="1672" actId="26606"/>
          <ac:spMkLst>
            <pc:docMk/>
            <pc:sldMk cId="76528589" sldId="270"/>
            <ac:spMk id="21" creationId="{5E39A796-BE83-48B1-B33F-35C4A32AAB57}"/>
          </ac:spMkLst>
        </pc:spChg>
        <pc:spChg chg="add del">
          <ac:chgData name="Moninne Griffith" userId="3fa2606c-2f1c-4fc6-a342-5ebd8d5b1880" providerId="ADAL" clId="{6CBD9D8C-0F42-4278-B10B-435F09B77364}" dt="2020-11-23T21:01:42.535" v="1672" actId="26606"/>
          <ac:spMkLst>
            <pc:docMk/>
            <pc:sldMk cId="76528589" sldId="270"/>
            <ac:spMk id="22" creationId="{72F84B47-E267-4194-8194-831DB7B5547F}"/>
          </ac:spMkLst>
        </pc:spChg>
        <pc:spChg chg="add del">
          <ac:chgData name="Moninne Griffith" userId="3fa2606c-2f1c-4fc6-a342-5ebd8d5b1880" providerId="ADAL" clId="{6CBD9D8C-0F42-4278-B10B-435F09B77364}" dt="2020-11-23T21:01:44.163" v="1674" actId="26606"/>
          <ac:spMkLst>
            <pc:docMk/>
            <pc:sldMk cId="76528589" sldId="270"/>
            <ac:spMk id="24" creationId="{EBF87945-A001-489F-9D9B-7D9435F0B9CA}"/>
          </ac:spMkLst>
        </pc:spChg>
        <pc:spChg chg="add">
          <ac:chgData name="Moninne Griffith" userId="3fa2606c-2f1c-4fc6-a342-5ebd8d5b1880" providerId="ADAL" clId="{6CBD9D8C-0F42-4278-B10B-435F09B77364}" dt="2020-11-23T21:01:44.163" v="1675" actId="26606"/>
          <ac:spMkLst>
            <pc:docMk/>
            <pc:sldMk cId="76528589" sldId="270"/>
            <ac:spMk id="26" creationId="{4038CB10-1F5C-4D54-9DF7-12586DE5B007}"/>
          </ac:spMkLst>
        </pc:spChg>
        <pc:spChg chg="add">
          <ac:chgData name="Moninne Griffith" userId="3fa2606c-2f1c-4fc6-a342-5ebd8d5b1880" providerId="ADAL" clId="{6CBD9D8C-0F42-4278-B10B-435F09B77364}" dt="2020-11-23T21:01:44.163" v="1675" actId="26606"/>
          <ac:spMkLst>
            <pc:docMk/>
            <pc:sldMk cId="76528589" sldId="270"/>
            <ac:spMk id="27" creationId="{73ED6512-6858-4552-B699-9A97FE9A4EA2}"/>
          </ac:spMkLst>
        </pc:spChg>
        <pc:picChg chg="mod ord">
          <ac:chgData name="Moninne Griffith" userId="3fa2606c-2f1c-4fc6-a342-5ebd8d5b1880" providerId="ADAL" clId="{6CBD9D8C-0F42-4278-B10B-435F09B77364}" dt="2020-11-23T21:01:44.163" v="1675" actId="26606"/>
          <ac:picMkLst>
            <pc:docMk/>
            <pc:sldMk cId="76528589" sldId="270"/>
            <ac:picMk id="12" creationId="{6AA1790A-F7FF-4882-8745-70EC4B693CAD}"/>
          </ac:picMkLst>
        </pc:picChg>
      </pc:sldChg>
      <pc:sldChg chg="modSp mod">
        <pc:chgData name="Moninne Griffith" userId="3fa2606c-2f1c-4fc6-a342-5ebd8d5b1880" providerId="ADAL" clId="{6CBD9D8C-0F42-4278-B10B-435F09B77364}" dt="2020-11-23T16:19:05.829" v="153" actId="27636"/>
        <pc:sldMkLst>
          <pc:docMk/>
          <pc:sldMk cId="743143336" sldId="277"/>
        </pc:sldMkLst>
        <pc:spChg chg="mod">
          <ac:chgData name="Moninne Griffith" userId="3fa2606c-2f1c-4fc6-a342-5ebd8d5b1880" providerId="ADAL" clId="{6CBD9D8C-0F42-4278-B10B-435F09B77364}" dt="2020-11-23T16:19:05.829" v="153" actId="27636"/>
          <ac:spMkLst>
            <pc:docMk/>
            <pc:sldMk cId="743143336" sldId="277"/>
            <ac:spMk id="2" creationId="{00000000-0000-0000-0000-000000000000}"/>
          </ac:spMkLst>
        </pc:spChg>
      </pc:sldChg>
      <pc:sldChg chg="del">
        <pc:chgData name="Moninne Griffith" userId="3fa2606c-2f1c-4fc6-a342-5ebd8d5b1880" providerId="ADAL" clId="{6CBD9D8C-0F42-4278-B10B-435F09B77364}" dt="2020-11-23T16:59:18.918" v="295" actId="47"/>
        <pc:sldMkLst>
          <pc:docMk/>
          <pc:sldMk cId="4041301569" sldId="282"/>
        </pc:sldMkLst>
      </pc:sldChg>
      <pc:sldChg chg="del">
        <pc:chgData name="Moninne Griffith" userId="3fa2606c-2f1c-4fc6-a342-5ebd8d5b1880" providerId="ADAL" clId="{6CBD9D8C-0F42-4278-B10B-435F09B77364}" dt="2020-11-23T16:59:17.541" v="294" actId="47"/>
        <pc:sldMkLst>
          <pc:docMk/>
          <pc:sldMk cId="3200419323" sldId="373"/>
        </pc:sldMkLst>
      </pc:sldChg>
      <pc:sldChg chg="del">
        <pc:chgData name="Moninne Griffith" userId="3fa2606c-2f1c-4fc6-a342-5ebd8d5b1880" providerId="ADAL" clId="{6CBD9D8C-0F42-4278-B10B-435F09B77364}" dt="2020-11-23T16:14:50.639" v="136" actId="47"/>
        <pc:sldMkLst>
          <pc:docMk/>
          <pc:sldMk cId="2380405745" sldId="376"/>
        </pc:sldMkLst>
      </pc:sldChg>
      <pc:sldChg chg="del">
        <pc:chgData name="Moninne Griffith" userId="3fa2606c-2f1c-4fc6-a342-5ebd8d5b1880" providerId="ADAL" clId="{6CBD9D8C-0F42-4278-B10B-435F09B77364}" dt="2020-11-23T16:59:14.626" v="292" actId="47"/>
        <pc:sldMkLst>
          <pc:docMk/>
          <pc:sldMk cId="1546581261" sldId="381"/>
        </pc:sldMkLst>
      </pc:sldChg>
      <pc:sldChg chg="del">
        <pc:chgData name="Moninne Griffith" userId="3fa2606c-2f1c-4fc6-a342-5ebd8d5b1880" providerId="ADAL" clId="{6CBD9D8C-0F42-4278-B10B-435F09B77364}" dt="2020-11-23T16:13:38.603" v="127" actId="47"/>
        <pc:sldMkLst>
          <pc:docMk/>
          <pc:sldMk cId="329819607" sldId="403"/>
        </pc:sldMkLst>
      </pc:sldChg>
      <pc:sldChg chg="del">
        <pc:chgData name="Moninne Griffith" userId="3fa2606c-2f1c-4fc6-a342-5ebd8d5b1880" providerId="ADAL" clId="{6CBD9D8C-0F42-4278-B10B-435F09B77364}" dt="2020-11-23T17:01:49.909" v="309" actId="47"/>
        <pc:sldMkLst>
          <pc:docMk/>
          <pc:sldMk cId="2298205672" sldId="428"/>
        </pc:sldMkLst>
      </pc:sldChg>
      <pc:sldChg chg="del">
        <pc:chgData name="Moninne Griffith" userId="3fa2606c-2f1c-4fc6-a342-5ebd8d5b1880" providerId="ADAL" clId="{6CBD9D8C-0F42-4278-B10B-435F09B77364}" dt="2020-11-23T17:01:51.146" v="310" actId="47"/>
        <pc:sldMkLst>
          <pc:docMk/>
          <pc:sldMk cId="337057358" sldId="429"/>
        </pc:sldMkLst>
      </pc:sldChg>
      <pc:sldChg chg="del">
        <pc:chgData name="Moninne Griffith" userId="3fa2606c-2f1c-4fc6-a342-5ebd8d5b1880" providerId="ADAL" clId="{6CBD9D8C-0F42-4278-B10B-435F09B77364}" dt="2020-11-23T17:02:02.787" v="314" actId="47"/>
        <pc:sldMkLst>
          <pc:docMk/>
          <pc:sldMk cId="1249746962" sldId="431"/>
        </pc:sldMkLst>
      </pc:sldChg>
      <pc:sldChg chg="del">
        <pc:chgData name="Moninne Griffith" userId="3fa2606c-2f1c-4fc6-a342-5ebd8d5b1880" providerId="ADAL" clId="{6CBD9D8C-0F42-4278-B10B-435F09B77364}" dt="2020-11-23T17:01:45.689" v="306" actId="47"/>
        <pc:sldMkLst>
          <pc:docMk/>
          <pc:sldMk cId="4289230479" sldId="432"/>
        </pc:sldMkLst>
      </pc:sldChg>
      <pc:sldChg chg="del">
        <pc:chgData name="Moninne Griffith" userId="3fa2606c-2f1c-4fc6-a342-5ebd8d5b1880" providerId="ADAL" clId="{6CBD9D8C-0F42-4278-B10B-435F09B77364}" dt="2020-11-23T17:01:46.931" v="307" actId="47"/>
        <pc:sldMkLst>
          <pc:docMk/>
          <pc:sldMk cId="1919313258" sldId="433"/>
        </pc:sldMkLst>
      </pc:sldChg>
      <pc:sldChg chg="del">
        <pc:chgData name="Moninne Griffith" userId="3fa2606c-2f1c-4fc6-a342-5ebd8d5b1880" providerId="ADAL" clId="{6CBD9D8C-0F42-4278-B10B-435F09B77364}" dt="2020-11-23T17:01:55.897" v="312" actId="47"/>
        <pc:sldMkLst>
          <pc:docMk/>
          <pc:sldMk cId="2763051075" sldId="434"/>
        </pc:sldMkLst>
      </pc:sldChg>
      <pc:sldChg chg="del">
        <pc:chgData name="Moninne Griffith" userId="3fa2606c-2f1c-4fc6-a342-5ebd8d5b1880" providerId="ADAL" clId="{6CBD9D8C-0F42-4278-B10B-435F09B77364}" dt="2020-11-23T17:01:54.573" v="311" actId="47"/>
        <pc:sldMkLst>
          <pc:docMk/>
          <pc:sldMk cId="3000236710" sldId="435"/>
        </pc:sldMkLst>
      </pc:sldChg>
      <pc:sldChg chg="del">
        <pc:chgData name="Moninne Griffith" userId="3fa2606c-2f1c-4fc6-a342-5ebd8d5b1880" providerId="ADAL" clId="{6CBD9D8C-0F42-4278-B10B-435F09B77364}" dt="2020-11-23T16:59:28.924" v="296" actId="47"/>
        <pc:sldMkLst>
          <pc:docMk/>
          <pc:sldMk cId="3251243542" sldId="457"/>
        </pc:sldMkLst>
      </pc:sldChg>
      <pc:sldChg chg="del">
        <pc:chgData name="Moninne Griffith" userId="3fa2606c-2f1c-4fc6-a342-5ebd8d5b1880" providerId="ADAL" clId="{6CBD9D8C-0F42-4278-B10B-435F09B77364}" dt="2020-11-23T17:01:58.140" v="313" actId="47"/>
        <pc:sldMkLst>
          <pc:docMk/>
          <pc:sldMk cId="2828965957" sldId="461"/>
        </pc:sldMkLst>
      </pc:sldChg>
      <pc:sldChg chg="del">
        <pc:chgData name="Moninne Griffith" userId="3fa2606c-2f1c-4fc6-a342-5ebd8d5b1880" providerId="ADAL" clId="{6CBD9D8C-0F42-4278-B10B-435F09B77364}" dt="2020-11-23T17:01:00.197" v="299" actId="47"/>
        <pc:sldMkLst>
          <pc:docMk/>
          <pc:sldMk cId="3194794990" sldId="464"/>
        </pc:sldMkLst>
      </pc:sldChg>
      <pc:sldChg chg="del">
        <pc:chgData name="Moninne Griffith" userId="3fa2606c-2f1c-4fc6-a342-5ebd8d5b1880" providerId="ADAL" clId="{6CBD9D8C-0F42-4278-B10B-435F09B77364}" dt="2020-11-23T17:01:01.681" v="300" actId="47"/>
        <pc:sldMkLst>
          <pc:docMk/>
          <pc:sldMk cId="3842489081" sldId="465"/>
        </pc:sldMkLst>
      </pc:sldChg>
      <pc:sldChg chg="del">
        <pc:chgData name="Moninne Griffith" userId="3fa2606c-2f1c-4fc6-a342-5ebd8d5b1880" providerId="ADAL" clId="{6CBD9D8C-0F42-4278-B10B-435F09B77364}" dt="2020-11-23T17:03:42.768" v="318" actId="47"/>
        <pc:sldMkLst>
          <pc:docMk/>
          <pc:sldMk cId="326975170" sldId="473"/>
        </pc:sldMkLst>
      </pc:sldChg>
      <pc:sldChg chg="del">
        <pc:chgData name="Moninne Griffith" userId="3fa2606c-2f1c-4fc6-a342-5ebd8d5b1880" providerId="ADAL" clId="{6CBD9D8C-0F42-4278-B10B-435F09B77364}" dt="2020-11-23T16:08:00.745" v="11" actId="47"/>
        <pc:sldMkLst>
          <pc:docMk/>
          <pc:sldMk cId="2521544407" sldId="503"/>
        </pc:sldMkLst>
      </pc:sldChg>
      <pc:sldChg chg="del">
        <pc:chgData name="Moninne Griffith" userId="3fa2606c-2f1c-4fc6-a342-5ebd8d5b1880" providerId="ADAL" clId="{6CBD9D8C-0F42-4278-B10B-435F09B77364}" dt="2020-11-23T16:14:38.917" v="134" actId="47"/>
        <pc:sldMkLst>
          <pc:docMk/>
          <pc:sldMk cId="647347368" sldId="506"/>
        </pc:sldMkLst>
      </pc:sldChg>
      <pc:sldChg chg="del">
        <pc:chgData name="Moninne Griffith" userId="3fa2606c-2f1c-4fc6-a342-5ebd8d5b1880" providerId="ADAL" clId="{6CBD9D8C-0F42-4278-B10B-435F09B77364}" dt="2020-11-23T16:12:46.435" v="125" actId="47"/>
        <pc:sldMkLst>
          <pc:docMk/>
          <pc:sldMk cId="716950591" sldId="523"/>
        </pc:sldMkLst>
      </pc:sldChg>
      <pc:sldChg chg="modSp mod">
        <pc:chgData name="Moninne Griffith" userId="3fa2606c-2f1c-4fc6-a342-5ebd8d5b1880" providerId="ADAL" clId="{6CBD9D8C-0F42-4278-B10B-435F09B77364}" dt="2020-11-23T17:03:20.850" v="316" actId="1076"/>
        <pc:sldMkLst>
          <pc:docMk/>
          <pc:sldMk cId="2012788838" sldId="531"/>
        </pc:sldMkLst>
        <pc:spChg chg="mod">
          <ac:chgData name="Moninne Griffith" userId="3fa2606c-2f1c-4fc6-a342-5ebd8d5b1880" providerId="ADAL" clId="{6CBD9D8C-0F42-4278-B10B-435F09B77364}" dt="2020-11-23T17:03:20.850" v="316" actId="1076"/>
          <ac:spMkLst>
            <pc:docMk/>
            <pc:sldMk cId="2012788838" sldId="531"/>
            <ac:spMk id="7" creationId="{00000000-0000-0000-0000-000000000000}"/>
          </ac:spMkLst>
        </pc:spChg>
      </pc:sldChg>
      <pc:sldChg chg="del">
        <pc:chgData name="Moninne Griffith" userId="3fa2606c-2f1c-4fc6-a342-5ebd8d5b1880" providerId="ADAL" clId="{6CBD9D8C-0F42-4278-B10B-435F09B77364}" dt="2020-11-23T17:03:39.308" v="317" actId="47"/>
        <pc:sldMkLst>
          <pc:docMk/>
          <pc:sldMk cId="741405170" sldId="533"/>
        </pc:sldMkLst>
      </pc:sldChg>
      <pc:sldChg chg="del">
        <pc:chgData name="Moninne Griffith" userId="3fa2606c-2f1c-4fc6-a342-5ebd8d5b1880" providerId="ADAL" clId="{6CBD9D8C-0F42-4278-B10B-435F09B77364}" dt="2020-11-23T16:08:02.284" v="12" actId="47"/>
        <pc:sldMkLst>
          <pc:docMk/>
          <pc:sldMk cId="2412243124" sldId="535"/>
        </pc:sldMkLst>
      </pc:sldChg>
      <pc:sldChg chg="del">
        <pc:chgData name="Moninne Griffith" userId="3fa2606c-2f1c-4fc6-a342-5ebd8d5b1880" providerId="ADAL" clId="{6CBD9D8C-0F42-4278-B10B-435F09B77364}" dt="2020-11-23T16:08:05.330" v="13" actId="47"/>
        <pc:sldMkLst>
          <pc:docMk/>
          <pc:sldMk cId="1856001738" sldId="536"/>
        </pc:sldMkLst>
      </pc:sldChg>
      <pc:sldChg chg="del">
        <pc:chgData name="Moninne Griffith" userId="3fa2606c-2f1c-4fc6-a342-5ebd8d5b1880" providerId="ADAL" clId="{6CBD9D8C-0F42-4278-B10B-435F09B77364}" dt="2020-11-23T16:08:06.433" v="14" actId="47"/>
        <pc:sldMkLst>
          <pc:docMk/>
          <pc:sldMk cId="1403900157" sldId="537"/>
        </pc:sldMkLst>
      </pc:sldChg>
      <pc:sldChg chg="del">
        <pc:chgData name="Moninne Griffith" userId="3fa2606c-2f1c-4fc6-a342-5ebd8d5b1880" providerId="ADAL" clId="{6CBD9D8C-0F42-4278-B10B-435F09B77364}" dt="2020-11-23T16:08:08.901" v="15" actId="47"/>
        <pc:sldMkLst>
          <pc:docMk/>
          <pc:sldMk cId="2548674344" sldId="538"/>
        </pc:sldMkLst>
      </pc:sldChg>
      <pc:sldChg chg="del">
        <pc:chgData name="Moninne Griffith" userId="3fa2606c-2f1c-4fc6-a342-5ebd8d5b1880" providerId="ADAL" clId="{6CBD9D8C-0F42-4278-B10B-435F09B77364}" dt="2020-11-23T16:08:10.190" v="16" actId="47"/>
        <pc:sldMkLst>
          <pc:docMk/>
          <pc:sldMk cId="3783884203" sldId="539"/>
        </pc:sldMkLst>
      </pc:sldChg>
      <pc:sldChg chg="del">
        <pc:chgData name="Moninne Griffith" userId="3fa2606c-2f1c-4fc6-a342-5ebd8d5b1880" providerId="ADAL" clId="{6CBD9D8C-0F42-4278-B10B-435F09B77364}" dt="2020-11-23T16:08:11.762" v="17" actId="47"/>
        <pc:sldMkLst>
          <pc:docMk/>
          <pc:sldMk cId="1740099001" sldId="540"/>
        </pc:sldMkLst>
      </pc:sldChg>
      <pc:sldChg chg="addSp modSp del mod setBg">
        <pc:chgData name="Moninne Griffith" userId="3fa2606c-2f1c-4fc6-a342-5ebd8d5b1880" providerId="ADAL" clId="{6CBD9D8C-0F42-4278-B10B-435F09B77364}" dt="2020-11-23T20:24:51.390" v="1040" actId="2696"/>
        <pc:sldMkLst>
          <pc:docMk/>
          <pc:sldMk cId="28219789" sldId="541"/>
        </pc:sldMkLst>
        <pc:picChg chg="mod">
          <ac:chgData name="Moninne Griffith" userId="3fa2606c-2f1c-4fc6-a342-5ebd8d5b1880" providerId="ADAL" clId="{6CBD9D8C-0F42-4278-B10B-435F09B77364}" dt="2020-11-23T16:07:22.458" v="8" actId="26606"/>
          <ac:picMkLst>
            <pc:docMk/>
            <pc:sldMk cId="28219789" sldId="541"/>
            <ac:picMk id="2" creationId="{00000000-0000-0000-0000-000000000000}"/>
          </ac:picMkLst>
        </pc:picChg>
        <pc:picChg chg="mod">
          <ac:chgData name="Moninne Griffith" userId="3fa2606c-2f1c-4fc6-a342-5ebd8d5b1880" providerId="ADAL" clId="{6CBD9D8C-0F42-4278-B10B-435F09B77364}" dt="2020-11-23T16:07:22.458" v="8" actId="26606"/>
          <ac:picMkLst>
            <pc:docMk/>
            <pc:sldMk cId="28219789" sldId="541"/>
            <ac:picMk id="3" creationId="{DF29332E-5C8F-401B-A7E1-B3B18A0E202A}"/>
          </ac:picMkLst>
        </pc:picChg>
        <pc:picChg chg="mod">
          <ac:chgData name="Moninne Griffith" userId="3fa2606c-2f1c-4fc6-a342-5ebd8d5b1880" providerId="ADAL" clId="{6CBD9D8C-0F42-4278-B10B-435F09B77364}" dt="2020-11-23T16:07:22.458" v="8" actId="26606"/>
          <ac:picMkLst>
            <pc:docMk/>
            <pc:sldMk cId="28219789" sldId="541"/>
            <ac:picMk id="5" creationId="{BC16E9E4-6138-451D-861D-8A258931B5F2}"/>
          </ac:picMkLst>
        </pc:picChg>
        <pc:cxnChg chg="add">
          <ac:chgData name="Moninne Griffith" userId="3fa2606c-2f1c-4fc6-a342-5ebd8d5b1880" providerId="ADAL" clId="{6CBD9D8C-0F42-4278-B10B-435F09B77364}" dt="2020-11-23T16:07:22.458" v="8" actId="26606"/>
          <ac:cxnSpMkLst>
            <pc:docMk/>
            <pc:sldMk cId="28219789" sldId="541"/>
            <ac:cxnSpMk id="10" creationId="{DCD67800-37AC-4E14-89B0-F79DCB3FB86D}"/>
          </ac:cxnSpMkLst>
        </pc:cxnChg>
        <pc:cxnChg chg="add">
          <ac:chgData name="Moninne Griffith" userId="3fa2606c-2f1c-4fc6-a342-5ebd8d5b1880" providerId="ADAL" clId="{6CBD9D8C-0F42-4278-B10B-435F09B77364}" dt="2020-11-23T16:07:22.458" v="8" actId="26606"/>
          <ac:cxnSpMkLst>
            <pc:docMk/>
            <pc:sldMk cId="28219789" sldId="541"/>
            <ac:cxnSpMk id="12" creationId="{20F1788F-A5AE-4188-8274-F7F2E3833ECD}"/>
          </ac:cxnSpMkLst>
        </pc:cxnChg>
      </pc:sldChg>
      <pc:sldChg chg="delDesignElem">
        <pc:chgData name="Moninne Griffith" userId="3fa2606c-2f1c-4fc6-a342-5ebd8d5b1880" providerId="ADAL" clId="{6CBD9D8C-0F42-4278-B10B-435F09B77364}" dt="2020-11-23T20:24:58.989" v="1041"/>
        <pc:sldMkLst>
          <pc:docMk/>
          <pc:sldMk cId="2735434259" sldId="541"/>
        </pc:sldMkLst>
      </pc:sldChg>
      <pc:sldChg chg="delSp modSp del mod ord">
        <pc:chgData name="Moninne Griffith" userId="3fa2606c-2f1c-4fc6-a342-5ebd8d5b1880" providerId="ADAL" clId="{6CBD9D8C-0F42-4278-B10B-435F09B77364}" dt="2020-11-23T16:12:16.405" v="120" actId="47"/>
        <pc:sldMkLst>
          <pc:docMk/>
          <pc:sldMk cId="3988722906" sldId="542"/>
        </pc:sldMkLst>
        <pc:spChg chg="mod">
          <ac:chgData name="Moninne Griffith" userId="3fa2606c-2f1c-4fc6-a342-5ebd8d5b1880" providerId="ADAL" clId="{6CBD9D8C-0F42-4278-B10B-435F09B77364}" dt="2020-11-23T16:11:45.047" v="117" actId="20577"/>
          <ac:spMkLst>
            <pc:docMk/>
            <pc:sldMk cId="3988722906" sldId="542"/>
            <ac:spMk id="2" creationId="{00000000-0000-0000-0000-000000000000}"/>
          </ac:spMkLst>
        </pc:spChg>
        <pc:spChg chg="del mod">
          <ac:chgData name="Moninne Griffith" userId="3fa2606c-2f1c-4fc6-a342-5ebd8d5b1880" providerId="ADAL" clId="{6CBD9D8C-0F42-4278-B10B-435F09B77364}" dt="2020-11-23T16:07:06.614" v="7"/>
          <ac:spMkLst>
            <pc:docMk/>
            <pc:sldMk cId="3988722906" sldId="542"/>
            <ac:spMk id="5" creationId="{646FA828-8A32-4182-8AA7-02222672C708}"/>
          </ac:spMkLst>
        </pc:spChg>
      </pc:sldChg>
      <pc:sldChg chg="del">
        <pc:chgData name="Moninne Griffith" userId="3fa2606c-2f1c-4fc6-a342-5ebd8d5b1880" providerId="ADAL" clId="{6CBD9D8C-0F42-4278-B10B-435F09B77364}" dt="2020-11-23T16:57:10.052" v="287" actId="2696"/>
        <pc:sldMkLst>
          <pc:docMk/>
          <pc:sldMk cId="2063185414" sldId="543"/>
        </pc:sldMkLst>
      </pc:sldChg>
      <pc:sldChg chg="del">
        <pc:chgData name="Moninne Griffith" userId="3fa2606c-2f1c-4fc6-a342-5ebd8d5b1880" providerId="ADAL" clId="{6CBD9D8C-0F42-4278-B10B-435F09B77364}" dt="2020-11-23T16:12:29.537" v="121" actId="47"/>
        <pc:sldMkLst>
          <pc:docMk/>
          <pc:sldMk cId="1621999059" sldId="544"/>
        </pc:sldMkLst>
      </pc:sldChg>
      <pc:sldChg chg="addSp delSp modSp del mod ord addCm">
        <pc:chgData name="Moninne Griffith" userId="3fa2606c-2f1c-4fc6-a342-5ebd8d5b1880" providerId="ADAL" clId="{6CBD9D8C-0F42-4278-B10B-435F09B77364}" dt="2020-11-23T16:56:34.280" v="285" actId="47"/>
        <pc:sldMkLst>
          <pc:docMk/>
          <pc:sldMk cId="1509841968" sldId="545"/>
        </pc:sldMkLst>
        <pc:spChg chg="add del mod">
          <ac:chgData name="Moninne Griffith" userId="3fa2606c-2f1c-4fc6-a342-5ebd8d5b1880" providerId="ADAL" clId="{6CBD9D8C-0F42-4278-B10B-435F09B77364}" dt="2020-11-23T16:20:30.693" v="221"/>
          <ac:spMkLst>
            <pc:docMk/>
            <pc:sldMk cId="1509841968" sldId="545"/>
            <ac:spMk id="4" creationId="{70636E00-1B96-4643-A785-9ED2FDE36A27}"/>
          </ac:spMkLst>
        </pc:spChg>
        <pc:spChg chg="add mod">
          <ac:chgData name="Moninne Griffith" userId="3fa2606c-2f1c-4fc6-a342-5ebd8d5b1880" providerId="ADAL" clId="{6CBD9D8C-0F42-4278-B10B-435F09B77364}" dt="2020-11-23T16:19:43.937" v="219" actId="14100"/>
          <ac:spMkLst>
            <pc:docMk/>
            <pc:sldMk cId="1509841968" sldId="545"/>
            <ac:spMk id="5" creationId="{B644F781-7E98-42F7-A561-19500CAD2623}"/>
          </ac:spMkLst>
        </pc:spChg>
        <pc:graphicFrameChg chg="add del mod modGraphic">
          <ac:chgData name="Moninne Griffith" userId="3fa2606c-2f1c-4fc6-a342-5ebd8d5b1880" providerId="ADAL" clId="{6CBD9D8C-0F42-4278-B10B-435F09B77364}" dt="2020-11-23T16:18:43.256" v="150" actId="3680"/>
          <ac:graphicFrameMkLst>
            <pc:docMk/>
            <pc:sldMk cId="1509841968" sldId="545"/>
            <ac:graphicFrameMk id="2" creationId="{2BA9F31F-816F-4043-8056-2822B5737E2D}"/>
          </ac:graphicFrameMkLst>
        </pc:graphicFrameChg>
      </pc:sldChg>
      <pc:sldChg chg="ord">
        <pc:chgData name="Moninne Griffith" userId="3fa2606c-2f1c-4fc6-a342-5ebd8d5b1880" providerId="ADAL" clId="{6CBD9D8C-0F42-4278-B10B-435F09B77364}" dt="2020-11-23T16:12:01.831" v="119"/>
        <pc:sldMkLst>
          <pc:docMk/>
          <pc:sldMk cId="1707025405" sldId="546"/>
        </pc:sldMkLst>
      </pc:sldChg>
      <pc:sldChg chg="del">
        <pc:chgData name="Moninne Griffith" userId="3fa2606c-2f1c-4fc6-a342-5ebd8d5b1880" providerId="ADAL" clId="{6CBD9D8C-0F42-4278-B10B-435F09B77364}" dt="2020-11-23T16:12:37.088" v="122" actId="47"/>
        <pc:sldMkLst>
          <pc:docMk/>
          <pc:sldMk cId="2144815980" sldId="547"/>
        </pc:sldMkLst>
      </pc:sldChg>
      <pc:sldChg chg="del">
        <pc:chgData name="Moninne Griffith" userId="3fa2606c-2f1c-4fc6-a342-5ebd8d5b1880" providerId="ADAL" clId="{6CBD9D8C-0F42-4278-B10B-435F09B77364}" dt="2020-11-23T16:12:39.689" v="123" actId="47"/>
        <pc:sldMkLst>
          <pc:docMk/>
          <pc:sldMk cId="1480412140" sldId="548"/>
        </pc:sldMkLst>
      </pc:sldChg>
      <pc:sldChg chg="del">
        <pc:chgData name="Moninne Griffith" userId="3fa2606c-2f1c-4fc6-a342-5ebd8d5b1880" providerId="ADAL" clId="{6CBD9D8C-0F42-4278-B10B-435F09B77364}" dt="2020-11-23T16:57:40.486" v="289" actId="47"/>
        <pc:sldMkLst>
          <pc:docMk/>
          <pc:sldMk cId="3269576420" sldId="549"/>
        </pc:sldMkLst>
      </pc:sldChg>
      <pc:sldChg chg="del">
        <pc:chgData name="Moninne Griffith" userId="3fa2606c-2f1c-4fc6-a342-5ebd8d5b1880" providerId="ADAL" clId="{6CBD9D8C-0F42-4278-B10B-435F09B77364}" dt="2020-11-23T16:13:16.304" v="126" actId="47"/>
        <pc:sldMkLst>
          <pc:docMk/>
          <pc:sldMk cId="2651229119" sldId="550"/>
        </pc:sldMkLst>
      </pc:sldChg>
      <pc:sldChg chg="del">
        <pc:chgData name="Moninne Griffith" userId="3fa2606c-2f1c-4fc6-a342-5ebd8d5b1880" providerId="ADAL" clId="{6CBD9D8C-0F42-4278-B10B-435F09B77364}" dt="2020-11-23T16:13:54.038" v="130" actId="47"/>
        <pc:sldMkLst>
          <pc:docMk/>
          <pc:sldMk cId="2743710177" sldId="552"/>
        </pc:sldMkLst>
      </pc:sldChg>
      <pc:sldChg chg="del">
        <pc:chgData name="Moninne Griffith" userId="3fa2606c-2f1c-4fc6-a342-5ebd8d5b1880" providerId="ADAL" clId="{6CBD9D8C-0F42-4278-B10B-435F09B77364}" dt="2020-11-23T17:00:20.413" v="298" actId="47"/>
        <pc:sldMkLst>
          <pc:docMk/>
          <pc:sldMk cId="3733919967" sldId="556"/>
        </pc:sldMkLst>
      </pc:sldChg>
      <pc:sldChg chg="del">
        <pc:chgData name="Moninne Griffith" userId="3fa2606c-2f1c-4fc6-a342-5ebd8d5b1880" providerId="ADAL" clId="{6CBD9D8C-0F42-4278-B10B-435F09B77364}" dt="2020-11-23T16:14:52.325" v="137" actId="47"/>
        <pc:sldMkLst>
          <pc:docMk/>
          <pc:sldMk cId="1254013996" sldId="557"/>
        </pc:sldMkLst>
      </pc:sldChg>
      <pc:sldChg chg="ord modNotesTx">
        <pc:chgData name="Moninne Griffith" userId="3fa2606c-2f1c-4fc6-a342-5ebd8d5b1880" providerId="ADAL" clId="{6CBD9D8C-0F42-4278-B10B-435F09B77364}" dt="2020-11-23T20:25:49.469" v="1096" actId="20577"/>
        <pc:sldMkLst>
          <pc:docMk/>
          <pc:sldMk cId="4038554323" sldId="558"/>
        </pc:sldMkLst>
      </pc:sldChg>
      <pc:sldChg chg="del">
        <pc:chgData name="Moninne Griffith" userId="3fa2606c-2f1c-4fc6-a342-5ebd8d5b1880" providerId="ADAL" clId="{6CBD9D8C-0F42-4278-B10B-435F09B77364}" dt="2020-11-23T17:01:26.534" v="301" actId="47"/>
        <pc:sldMkLst>
          <pc:docMk/>
          <pc:sldMk cId="170384711" sldId="559"/>
        </pc:sldMkLst>
      </pc:sldChg>
      <pc:sldChg chg="del">
        <pc:chgData name="Moninne Griffith" userId="3fa2606c-2f1c-4fc6-a342-5ebd8d5b1880" providerId="ADAL" clId="{6CBD9D8C-0F42-4278-B10B-435F09B77364}" dt="2020-11-23T17:02:04.416" v="315" actId="47"/>
        <pc:sldMkLst>
          <pc:docMk/>
          <pc:sldMk cId="889552200" sldId="561"/>
        </pc:sldMkLst>
      </pc:sldChg>
      <pc:sldChg chg="del">
        <pc:chgData name="Moninne Griffith" userId="3fa2606c-2f1c-4fc6-a342-5ebd8d5b1880" providerId="ADAL" clId="{6CBD9D8C-0F42-4278-B10B-435F09B77364}" dt="2020-11-23T17:06:57.756" v="322" actId="47"/>
        <pc:sldMkLst>
          <pc:docMk/>
          <pc:sldMk cId="1815214940" sldId="563"/>
        </pc:sldMkLst>
      </pc:sldChg>
      <pc:sldChg chg="del">
        <pc:chgData name="Moninne Griffith" userId="3fa2606c-2f1c-4fc6-a342-5ebd8d5b1880" providerId="ADAL" clId="{6CBD9D8C-0F42-4278-B10B-435F09B77364}" dt="2020-11-23T16:07:58.537" v="10" actId="47"/>
        <pc:sldMkLst>
          <pc:docMk/>
          <pc:sldMk cId="2907069376" sldId="564"/>
        </pc:sldMkLst>
      </pc:sldChg>
      <pc:sldChg chg="del">
        <pc:chgData name="Moninne Griffith" userId="3fa2606c-2f1c-4fc6-a342-5ebd8d5b1880" providerId="ADAL" clId="{6CBD9D8C-0F42-4278-B10B-435F09B77364}" dt="2020-11-23T16:12:42.789" v="124" actId="47"/>
        <pc:sldMkLst>
          <pc:docMk/>
          <pc:sldMk cId="3277539211" sldId="565"/>
        </pc:sldMkLst>
      </pc:sldChg>
      <pc:sldChg chg="del">
        <pc:chgData name="Moninne Griffith" userId="3fa2606c-2f1c-4fc6-a342-5ebd8d5b1880" providerId="ADAL" clId="{6CBD9D8C-0F42-4278-B10B-435F09B77364}" dt="2020-11-23T16:13:39.636" v="128" actId="47"/>
        <pc:sldMkLst>
          <pc:docMk/>
          <pc:sldMk cId="4127880521" sldId="566"/>
        </pc:sldMkLst>
      </pc:sldChg>
      <pc:sldChg chg="del">
        <pc:chgData name="Moninne Griffith" userId="3fa2606c-2f1c-4fc6-a342-5ebd8d5b1880" providerId="ADAL" clId="{6CBD9D8C-0F42-4278-B10B-435F09B77364}" dt="2020-11-23T16:13:43.294" v="129" actId="47"/>
        <pc:sldMkLst>
          <pc:docMk/>
          <pc:sldMk cId="1639757942" sldId="567"/>
        </pc:sldMkLst>
      </pc:sldChg>
      <pc:sldChg chg="del">
        <pc:chgData name="Moninne Griffith" userId="3fa2606c-2f1c-4fc6-a342-5ebd8d5b1880" providerId="ADAL" clId="{6CBD9D8C-0F42-4278-B10B-435F09B77364}" dt="2020-11-23T16:13:56.031" v="131" actId="47"/>
        <pc:sldMkLst>
          <pc:docMk/>
          <pc:sldMk cId="560089584" sldId="569"/>
        </pc:sldMkLst>
      </pc:sldChg>
      <pc:sldChg chg="del">
        <pc:chgData name="Moninne Griffith" userId="3fa2606c-2f1c-4fc6-a342-5ebd8d5b1880" providerId="ADAL" clId="{6CBD9D8C-0F42-4278-B10B-435F09B77364}" dt="2020-11-23T16:14:09.168" v="132" actId="47"/>
        <pc:sldMkLst>
          <pc:docMk/>
          <pc:sldMk cId="1604446776" sldId="570"/>
        </pc:sldMkLst>
      </pc:sldChg>
      <pc:sldChg chg="del">
        <pc:chgData name="Moninne Griffith" userId="3fa2606c-2f1c-4fc6-a342-5ebd8d5b1880" providerId="ADAL" clId="{6CBD9D8C-0F42-4278-B10B-435F09B77364}" dt="2020-11-23T16:14:13.031" v="133" actId="47"/>
        <pc:sldMkLst>
          <pc:docMk/>
          <pc:sldMk cId="2003313037" sldId="571"/>
        </pc:sldMkLst>
      </pc:sldChg>
      <pc:sldChg chg="del">
        <pc:chgData name="Moninne Griffith" userId="3fa2606c-2f1c-4fc6-a342-5ebd8d5b1880" providerId="ADAL" clId="{6CBD9D8C-0F42-4278-B10B-435F09B77364}" dt="2020-11-23T16:14:42.341" v="135" actId="47"/>
        <pc:sldMkLst>
          <pc:docMk/>
          <pc:sldMk cId="1605936869" sldId="572"/>
        </pc:sldMkLst>
      </pc:sldChg>
      <pc:sldChg chg="del">
        <pc:chgData name="Moninne Griffith" userId="3fa2606c-2f1c-4fc6-a342-5ebd8d5b1880" providerId="ADAL" clId="{6CBD9D8C-0F42-4278-B10B-435F09B77364}" dt="2020-11-23T16:57:34.870" v="288" actId="47"/>
        <pc:sldMkLst>
          <pc:docMk/>
          <pc:sldMk cId="226788914" sldId="573"/>
        </pc:sldMkLst>
      </pc:sldChg>
      <pc:sldChg chg="modSp mod modNotesTx">
        <pc:chgData name="Moninne Griffith" userId="3fa2606c-2f1c-4fc6-a342-5ebd8d5b1880" providerId="ADAL" clId="{6CBD9D8C-0F42-4278-B10B-435F09B77364}" dt="2020-11-23T20:30:05.192" v="1098" actId="20577"/>
        <pc:sldMkLst>
          <pc:docMk/>
          <pc:sldMk cId="2854922158" sldId="575"/>
        </pc:sldMkLst>
        <pc:spChg chg="mod">
          <ac:chgData name="Moninne Griffith" userId="3fa2606c-2f1c-4fc6-a342-5ebd8d5b1880" providerId="ADAL" clId="{6CBD9D8C-0F42-4278-B10B-435F09B77364}" dt="2020-11-23T20:20:05.284" v="962" actId="20577"/>
          <ac:spMkLst>
            <pc:docMk/>
            <pc:sldMk cId="2854922158" sldId="575"/>
            <ac:spMk id="6" creationId="{00000000-0000-0000-0000-000000000000}"/>
          </ac:spMkLst>
        </pc:spChg>
        <pc:spChg chg="mod">
          <ac:chgData name="Moninne Griffith" userId="3fa2606c-2f1c-4fc6-a342-5ebd8d5b1880" providerId="ADAL" clId="{6CBD9D8C-0F42-4278-B10B-435F09B77364}" dt="2020-11-23T20:24:17.665" v="1039" actId="20577"/>
          <ac:spMkLst>
            <pc:docMk/>
            <pc:sldMk cId="2854922158" sldId="575"/>
            <ac:spMk id="9" creationId="{00000000-0000-0000-0000-000000000000}"/>
          </ac:spMkLst>
        </pc:spChg>
      </pc:sldChg>
      <pc:sldChg chg="del">
        <pc:chgData name="Moninne Griffith" userId="3fa2606c-2f1c-4fc6-a342-5ebd8d5b1880" providerId="ADAL" clId="{6CBD9D8C-0F42-4278-B10B-435F09B77364}" dt="2020-11-23T16:59:30.035" v="297" actId="47"/>
        <pc:sldMkLst>
          <pc:docMk/>
          <pc:sldMk cId="1696898103" sldId="576"/>
        </pc:sldMkLst>
      </pc:sldChg>
      <pc:sldChg chg="del">
        <pc:chgData name="Moninne Griffith" userId="3fa2606c-2f1c-4fc6-a342-5ebd8d5b1880" providerId="ADAL" clId="{6CBD9D8C-0F42-4278-B10B-435F09B77364}" dt="2020-11-23T17:01:37.149" v="304" actId="47"/>
        <pc:sldMkLst>
          <pc:docMk/>
          <pc:sldMk cId="1449917711" sldId="577"/>
        </pc:sldMkLst>
      </pc:sldChg>
      <pc:sldChg chg="del">
        <pc:chgData name="Moninne Griffith" userId="3fa2606c-2f1c-4fc6-a342-5ebd8d5b1880" providerId="ADAL" clId="{6CBD9D8C-0F42-4278-B10B-435F09B77364}" dt="2020-11-23T17:01:48.171" v="308" actId="47"/>
        <pc:sldMkLst>
          <pc:docMk/>
          <pc:sldMk cId="183299316" sldId="578"/>
        </pc:sldMkLst>
      </pc:sldChg>
      <pc:sldChg chg="del">
        <pc:chgData name="Moninne Griffith" userId="3fa2606c-2f1c-4fc6-a342-5ebd8d5b1880" providerId="ADAL" clId="{6CBD9D8C-0F42-4278-B10B-435F09B77364}" dt="2020-11-23T17:03:44.918" v="319" actId="47"/>
        <pc:sldMkLst>
          <pc:docMk/>
          <pc:sldMk cId="277180542" sldId="579"/>
        </pc:sldMkLst>
      </pc:sldChg>
      <pc:sldChg chg="del">
        <pc:chgData name="Moninne Griffith" userId="3fa2606c-2f1c-4fc6-a342-5ebd8d5b1880" providerId="ADAL" clId="{6CBD9D8C-0F42-4278-B10B-435F09B77364}" dt="2020-11-23T16:08:12.417" v="18" actId="47"/>
        <pc:sldMkLst>
          <pc:docMk/>
          <pc:sldMk cId="3027304685" sldId="580"/>
        </pc:sldMkLst>
      </pc:sldChg>
      <pc:sldChg chg="del">
        <pc:chgData name="Moninne Griffith" userId="3fa2606c-2f1c-4fc6-a342-5ebd8d5b1880" providerId="ADAL" clId="{6CBD9D8C-0F42-4278-B10B-435F09B77364}" dt="2020-11-23T17:01:40.458" v="305" actId="47"/>
        <pc:sldMkLst>
          <pc:docMk/>
          <pc:sldMk cId="496579631" sldId="581"/>
        </pc:sldMkLst>
      </pc:sldChg>
      <pc:sldChg chg="del">
        <pc:chgData name="Moninne Griffith" userId="3fa2606c-2f1c-4fc6-a342-5ebd8d5b1880" providerId="ADAL" clId="{6CBD9D8C-0F42-4278-B10B-435F09B77364}" dt="2020-11-23T16:59:16.146" v="293" actId="47"/>
        <pc:sldMkLst>
          <pc:docMk/>
          <pc:sldMk cId="3830921960" sldId="582"/>
        </pc:sldMkLst>
      </pc:sldChg>
      <pc:sldChg chg="del">
        <pc:chgData name="Moninne Griffith" userId="3fa2606c-2f1c-4fc6-a342-5ebd8d5b1880" providerId="ADAL" clId="{6CBD9D8C-0F42-4278-B10B-435F09B77364}" dt="2020-11-23T17:01:31.395" v="302" actId="47"/>
        <pc:sldMkLst>
          <pc:docMk/>
          <pc:sldMk cId="1636972079" sldId="583"/>
        </pc:sldMkLst>
      </pc:sldChg>
      <pc:sldChg chg="del">
        <pc:chgData name="Moninne Griffith" userId="3fa2606c-2f1c-4fc6-a342-5ebd8d5b1880" providerId="ADAL" clId="{6CBD9D8C-0F42-4278-B10B-435F09B77364}" dt="2020-11-23T17:01:35.591" v="303" actId="47"/>
        <pc:sldMkLst>
          <pc:docMk/>
          <pc:sldMk cId="1307835021" sldId="584"/>
        </pc:sldMkLst>
      </pc:sldChg>
      <pc:sldChg chg="del">
        <pc:chgData name="Moninne Griffith" userId="3fa2606c-2f1c-4fc6-a342-5ebd8d5b1880" providerId="ADAL" clId="{6CBD9D8C-0F42-4278-B10B-435F09B77364}" dt="2020-11-23T16:16:37.222" v="138" actId="47"/>
        <pc:sldMkLst>
          <pc:docMk/>
          <pc:sldMk cId="1902588024" sldId="585"/>
        </pc:sldMkLst>
      </pc:sldChg>
      <pc:sldChg chg="add ord">
        <pc:chgData name="Moninne Griffith" userId="3fa2606c-2f1c-4fc6-a342-5ebd8d5b1880" providerId="ADAL" clId="{6CBD9D8C-0F42-4278-B10B-435F09B77364}" dt="2020-11-23T16:54:51.104" v="280"/>
        <pc:sldMkLst>
          <pc:docMk/>
          <pc:sldMk cId="4247191869" sldId="585"/>
        </pc:sldMkLst>
      </pc:sldChg>
      <pc:sldChg chg="del">
        <pc:chgData name="Moninne Griffith" userId="3fa2606c-2f1c-4fc6-a342-5ebd8d5b1880" providerId="ADAL" clId="{6CBD9D8C-0F42-4278-B10B-435F09B77364}" dt="2020-11-23T16:16:39.983" v="139" actId="47"/>
        <pc:sldMkLst>
          <pc:docMk/>
          <pc:sldMk cId="2893200092" sldId="586"/>
        </pc:sldMkLst>
      </pc:sldChg>
      <pc:sldChg chg="del">
        <pc:chgData name="Moninne Griffith" userId="3fa2606c-2f1c-4fc6-a342-5ebd8d5b1880" providerId="ADAL" clId="{6CBD9D8C-0F42-4278-B10B-435F09B77364}" dt="2020-11-23T16:16:50.397" v="140" actId="47"/>
        <pc:sldMkLst>
          <pc:docMk/>
          <pc:sldMk cId="2856433552" sldId="587"/>
        </pc:sldMkLst>
      </pc:sldChg>
      <pc:sldChg chg="del">
        <pc:chgData name="Moninne Griffith" userId="3fa2606c-2f1c-4fc6-a342-5ebd8d5b1880" providerId="ADAL" clId="{6CBD9D8C-0F42-4278-B10B-435F09B77364}" dt="2020-11-23T16:07:33.928" v="9" actId="47"/>
        <pc:sldMkLst>
          <pc:docMk/>
          <pc:sldMk cId="976398519" sldId="588"/>
        </pc:sldMkLst>
      </pc:sldChg>
      <pc:sldMasterChg chg="del delSldLayout">
        <pc:chgData name="Moninne Griffith" userId="3fa2606c-2f1c-4fc6-a342-5ebd8d5b1880" providerId="ADAL" clId="{6CBD9D8C-0F42-4278-B10B-435F09B77364}" dt="2020-11-23T16:13:43.294" v="129" actId="47"/>
        <pc:sldMasterMkLst>
          <pc:docMk/>
          <pc:sldMasterMk cId="3018958002" sldId="2147483669"/>
        </pc:sldMasterMkLst>
        <pc:sldLayoutChg chg="del">
          <pc:chgData name="Moninne Griffith" userId="3fa2606c-2f1c-4fc6-a342-5ebd8d5b1880" providerId="ADAL" clId="{6CBD9D8C-0F42-4278-B10B-435F09B77364}" dt="2020-11-23T16:13:43.294" v="129" actId="47"/>
          <pc:sldLayoutMkLst>
            <pc:docMk/>
            <pc:sldMasterMk cId="3018958002" sldId="2147483669"/>
            <pc:sldLayoutMk cId="3564456451" sldId="2147483671"/>
          </pc:sldLayoutMkLst>
        </pc:sldLayoutChg>
        <pc:sldLayoutChg chg="del">
          <pc:chgData name="Moninne Griffith" userId="3fa2606c-2f1c-4fc6-a342-5ebd8d5b1880" providerId="ADAL" clId="{6CBD9D8C-0F42-4278-B10B-435F09B77364}" dt="2020-11-23T16:13:43.294" v="129" actId="47"/>
          <pc:sldLayoutMkLst>
            <pc:docMk/>
            <pc:sldMasterMk cId="3018958002" sldId="2147483669"/>
            <pc:sldLayoutMk cId="1107804314" sldId="2147483672"/>
          </pc:sldLayoutMkLst>
        </pc:sldLayoutChg>
        <pc:sldLayoutChg chg="del">
          <pc:chgData name="Moninne Griffith" userId="3fa2606c-2f1c-4fc6-a342-5ebd8d5b1880" providerId="ADAL" clId="{6CBD9D8C-0F42-4278-B10B-435F09B77364}" dt="2020-11-23T16:13:43.294" v="129" actId="47"/>
          <pc:sldLayoutMkLst>
            <pc:docMk/>
            <pc:sldMasterMk cId="3018958002" sldId="2147483669"/>
            <pc:sldLayoutMk cId="3120119613" sldId="2147483673"/>
          </pc:sldLayoutMkLst>
        </pc:sldLayoutChg>
        <pc:sldLayoutChg chg="del">
          <pc:chgData name="Moninne Griffith" userId="3fa2606c-2f1c-4fc6-a342-5ebd8d5b1880" providerId="ADAL" clId="{6CBD9D8C-0F42-4278-B10B-435F09B77364}" dt="2020-11-23T16:13:43.294" v="129" actId="47"/>
          <pc:sldLayoutMkLst>
            <pc:docMk/>
            <pc:sldMasterMk cId="3018958002" sldId="2147483669"/>
            <pc:sldLayoutMk cId="344726712" sldId="2147483674"/>
          </pc:sldLayoutMkLst>
        </pc:sldLayoutChg>
        <pc:sldLayoutChg chg="del">
          <pc:chgData name="Moninne Griffith" userId="3fa2606c-2f1c-4fc6-a342-5ebd8d5b1880" providerId="ADAL" clId="{6CBD9D8C-0F42-4278-B10B-435F09B77364}" dt="2020-11-23T16:13:43.294" v="129" actId="47"/>
          <pc:sldLayoutMkLst>
            <pc:docMk/>
            <pc:sldMasterMk cId="3018958002" sldId="2147483669"/>
            <pc:sldLayoutMk cId="1477564691" sldId="2147483675"/>
          </pc:sldLayoutMkLst>
        </pc:sldLayoutChg>
        <pc:sldLayoutChg chg="del">
          <pc:chgData name="Moninne Griffith" userId="3fa2606c-2f1c-4fc6-a342-5ebd8d5b1880" providerId="ADAL" clId="{6CBD9D8C-0F42-4278-B10B-435F09B77364}" dt="2020-11-23T16:13:43.294" v="129" actId="47"/>
          <pc:sldLayoutMkLst>
            <pc:docMk/>
            <pc:sldMasterMk cId="3018958002" sldId="2147483669"/>
            <pc:sldLayoutMk cId="2623911020" sldId="2147483676"/>
          </pc:sldLayoutMkLst>
        </pc:sldLayoutChg>
      </pc:sldMasterChg>
      <pc:sldMasterChg chg="del delSldLayout">
        <pc:chgData name="Moninne Griffith" userId="3fa2606c-2f1c-4fc6-a342-5ebd8d5b1880" providerId="ADAL" clId="{6CBD9D8C-0F42-4278-B10B-435F09B77364}" dt="2020-11-23T17:03:44.918" v="319" actId="47"/>
        <pc:sldMasterMkLst>
          <pc:docMk/>
          <pc:sldMasterMk cId="4075889047" sldId="2147483677"/>
        </pc:sldMasterMkLst>
        <pc:sldLayoutChg chg="del">
          <pc:chgData name="Moninne Griffith" userId="3fa2606c-2f1c-4fc6-a342-5ebd8d5b1880" providerId="ADAL" clId="{6CBD9D8C-0F42-4278-B10B-435F09B77364}" dt="2020-11-23T17:03:44.918" v="319" actId="47"/>
          <pc:sldLayoutMkLst>
            <pc:docMk/>
            <pc:sldMasterMk cId="4075889047" sldId="2147483677"/>
            <pc:sldLayoutMk cId="2178739642" sldId="2147483678"/>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3714634633" sldId="2147483679"/>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3702547519" sldId="2147483680"/>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3220600130" sldId="2147483681"/>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222594210" sldId="2147483682"/>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932445629" sldId="2147483683"/>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2161529948" sldId="2147483684"/>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2933254459" sldId="2147483685"/>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3082885312" sldId="2147483686"/>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2683247901" sldId="2147483687"/>
          </pc:sldLayoutMkLst>
        </pc:sldLayoutChg>
        <pc:sldLayoutChg chg="del">
          <pc:chgData name="Moninne Griffith" userId="3fa2606c-2f1c-4fc6-a342-5ebd8d5b1880" providerId="ADAL" clId="{6CBD9D8C-0F42-4278-B10B-435F09B77364}" dt="2020-11-23T17:03:44.918" v="319" actId="47"/>
          <pc:sldLayoutMkLst>
            <pc:docMk/>
            <pc:sldMasterMk cId="4075889047" sldId="2147483677"/>
            <pc:sldLayoutMk cId="3589516805" sldId="2147483688"/>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383B2-0A5C-4224-9C41-36BA49193E90}"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IE"/>
        </a:p>
      </dgm:t>
    </dgm:pt>
    <dgm:pt modelId="{08A611BB-232A-4211-91B8-6B17CA603EA6}">
      <dgm:prSet phldrT="[Text]" custT="1"/>
      <dgm:spPr/>
      <dgm:t>
        <a:bodyPr/>
        <a:lstStyle/>
        <a:p>
          <a:r>
            <a:rPr lang="en-IE" sz="1800"/>
            <a:t>12</a:t>
          </a:r>
        </a:p>
      </dgm:t>
    </dgm:pt>
    <dgm:pt modelId="{BCC34E48-F978-471E-8EE8-A8E42EA79DD8}" type="parTrans" cxnId="{F8F088C5-A1AF-45B7-8553-5455A648426E}">
      <dgm:prSet/>
      <dgm:spPr/>
      <dgm:t>
        <a:bodyPr/>
        <a:lstStyle/>
        <a:p>
          <a:endParaRPr lang="en-IE"/>
        </a:p>
      </dgm:t>
    </dgm:pt>
    <dgm:pt modelId="{CE2D0D6E-0E32-4E9A-A0FE-796E6F5D76C9}" type="sibTrans" cxnId="{F8F088C5-A1AF-45B7-8553-5455A648426E}">
      <dgm:prSet/>
      <dgm:spPr/>
      <dgm:t>
        <a:bodyPr/>
        <a:lstStyle/>
        <a:p>
          <a:endParaRPr lang="en-IE"/>
        </a:p>
      </dgm:t>
    </dgm:pt>
    <dgm:pt modelId="{5DC4D6C1-A45F-4DCE-B04B-6EC1E6DF027D}">
      <dgm:prSet phldrT="[Text]" custT="1"/>
      <dgm:spPr/>
      <dgm:t>
        <a:bodyPr/>
        <a:lstStyle/>
        <a:p>
          <a:r>
            <a:rPr lang="en-IE" sz="2000" b="1"/>
            <a:t>16</a:t>
          </a:r>
        </a:p>
      </dgm:t>
    </dgm:pt>
    <dgm:pt modelId="{9656F8BC-9C2A-4629-B53E-0939E6DF8CEB}" type="parTrans" cxnId="{8A3F3670-C834-4B87-8389-ABB268469EC7}">
      <dgm:prSet/>
      <dgm:spPr/>
      <dgm:t>
        <a:bodyPr/>
        <a:lstStyle/>
        <a:p>
          <a:endParaRPr lang="en-IE"/>
        </a:p>
      </dgm:t>
    </dgm:pt>
    <dgm:pt modelId="{EE1D9BA6-446B-4D59-A874-41001EA16F21}" type="sibTrans" cxnId="{8A3F3670-C834-4B87-8389-ABB268469EC7}">
      <dgm:prSet/>
      <dgm:spPr/>
      <dgm:t>
        <a:bodyPr/>
        <a:lstStyle/>
        <a:p>
          <a:endParaRPr lang="en-IE"/>
        </a:p>
      </dgm:t>
    </dgm:pt>
    <dgm:pt modelId="{B473327C-C0DF-43AB-BF6B-9C5D47A475CB}">
      <dgm:prSet custT="1"/>
      <dgm:spPr/>
      <dgm:t>
        <a:bodyPr/>
        <a:lstStyle/>
        <a:p>
          <a:r>
            <a:rPr lang="en-IE" sz="2000"/>
            <a:t>15</a:t>
          </a:r>
        </a:p>
      </dgm:t>
    </dgm:pt>
    <dgm:pt modelId="{A4E194AE-F396-46BE-B80B-FB6529C053D0}" type="parTrans" cxnId="{8A7E6F15-81B0-448B-9545-299F87A821FA}">
      <dgm:prSet/>
      <dgm:spPr/>
      <dgm:t>
        <a:bodyPr/>
        <a:lstStyle/>
        <a:p>
          <a:endParaRPr lang="en-IE"/>
        </a:p>
      </dgm:t>
    </dgm:pt>
    <dgm:pt modelId="{F8FE2F66-7DA2-4766-8C2E-F81F0A798DE8}" type="sibTrans" cxnId="{8A7E6F15-81B0-448B-9545-299F87A821FA}">
      <dgm:prSet/>
      <dgm:spPr/>
      <dgm:t>
        <a:bodyPr/>
        <a:lstStyle/>
        <a:p>
          <a:endParaRPr lang="en-IE"/>
        </a:p>
      </dgm:t>
    </dgm:pt>
    <dgm:pt modelId="{13D25B7A-3840-494D-9829-EC5D68166416}">
      <dgm:prSet custT="1"/>
      <dgm:spPr/>
      <dgm:t>
        <a:bodyPr/>
        <a:lstStyle/>
        <a:p>
          <a:r>
            <a:rPr lang="en-IE" sz="2000"/>
            <a:t>13</a:t>
          </a:r>
        </a:p>
      </dgm:t>
    </dgm:pt>
    <dgm:pt modelId="{E43997E9-DE7A-4CFE-8F95-D078BDD45E6E}" type="parTrans" cxnId="{6A9185A4-EB75-433C-A40F-9F2BF2588E3E}">
      <dgm:prSet/>
      <dgm:spPr/>
      <dgm:t>
        <a:bodyPr/>
        <a:lstStyle/>
        <a:p>
          <a:endParaRPr lang="en-IE"/>
        </a:p>
      </dgm:t>
    </dgm:pt>
    <dgm:pt modelId="{A3EB7EAC-1A0D-42D4-A4DF-15F98CD670E3}" type="sibTrans" cxnId="{6A9185A4-EB75-433C-A40F-9F2BF2588E3E}">
      <dgm:prSet/>
      <dgm:spPr/>
      <dgm:t>
        <a:bodyPr/>
        <a:lstStyle/>
        <a:p>
          <a:endParaRPr lang="en-IE"/>
        </a:p>
      </dgm:t>
    </dgm:pt>
    <dgm:pt modelId="{1FC37E79-D5FE-4026-9498-57365BA179C2}">
      <dgm:prSet custT="1"/>
      <dgm:spPr/>
      <dgm:t>
        <a:bodyPr/>
        <a:lstStyle/>
        <a:p>
          <a:r>
            <a:rPr lang="en-IE" sz="2000"/>
            <a:t>14</a:t>
          </a:r>
        </a:p>
      </dgm:t>
    </dgm:pt>
    <dgm:pt modelId="{D5EB6BF0-56BF-48AF-9651-AB8ED32F6D35}" type="parTrans" cxnId="{E82B8CF3-1EF1-42FC-804F-35E7735CEE58}">
      <dgm:prSet/>
      <dgm:spPr/>
      <dgm:t>
        <a:bodyPr/>
        <a:lstStyle/>
        <a:p>
          <a:endParaRPr lang="en-IE"/>
        </a:p>
      </dgm:t>
    </dgm:pt>
    <dgm:pt modelId="{4C96B2B7-7708-4F2A-82C7-EB971D029CCF}" type="sibTrans" cxnId="{E82B8CF3-1EF1-42FC-804F-35E7735CEE58}">
      <dgm:prSet/>
      <dgm:spPr/>
      <dgm:t>
        <a:bodyPr/>
        <a:lstStyle/>
        <a:p>
          <a:endParaRPr lang="en-IE"/>
        </a:p>
      </dgm:t>
    </dgm:pt>
    <dgm:pt modelId="{6D18D2B8-0AE0-461C-BC15-C5B26B52FF09}">
      <dgm:prSet custT="1"/>
      <dgm:spPr/>
      <dgm:t>
        <a:bodyPr/>
        <a:lstStyle/>
        <a:p>
          <a:r>
            <a:rPr lang="en-IE" sz="2000"/>
            <a:t>17</a:t>
          </a:r>
        </a:p>
      </dgm:t>
    </dgm:pt>
    <dgm:pt modelId="{77DBC744-C282-41F3-ADFF-3B073C6BC2FE}" type="parTrans" cxnId="{0D389DDC-B503-4D9D-A1BB-65F0007EF464}">
      <dgm:prSet/>
      <dgm:spPr/>
      <dgm:t>
        <a:bodyPr/>
        <a:lstStyle/>
        <a:p>
          <a:endParaRPr lang="en-IE"/>
        </a:p>
      </dgm:t>
    </dgm:pt>
    <dgm:pt modelId="{2CF3364B-1384-4EB4-9778-0B0B6DDFF16B}" type="sibTrans" cxnId="{0D389DDC-B503-4D9D-A1BB-65F0007EF464}">
      <dgm:prSet/>
      <dgm:spPr/>
      <dgm:t>
        <a:bodyPr/>
        <a:lstStyle/>
        <a:p>
          <a:endParaRPr lang="en-IE"/>
        </a:p>
      </dgm:t>
    </dgm:pt>
    <dgm:pt modelId="{FDDBA825-5374-4BD2-BEB4-E50546A0ED75}">
      <dgm:prSet custT="1"/>
      <dgm:spPr/>
      <dgm:t>
        <a:bodyPr/>
        <a:lstStyle/>
        <a:p>
          <a:r>
            <a:rPr lang="en-IE" sz="2000"/>
            <a:t>18</a:t>
          </a:r>
        </a:p>
      </dgm:t>
    </dgm:pt>
    <dgm:pt modelId="{D674CB61-FED5-4E58-B336-C0F61CECD1DD}" type="parTrans" cxnId="{AF37297A-18B7-4027-B0CB-35367F1F4CFD}">
      <dgm:prSet/>
      <dgm:spPr/>
      <dgm:t>
        <a:bodyPr/>
        <a:lstStyle/>
        <a:p>
          <a:endParaRPr lang="en-IE"/>
        </a:p>
      </dgm:t>
    </dgm:pt>
    <dgm:pt modelId="{8CA838FE-571C-4978-BE25-E6677293F2E1}" type="sibTrans" cxnId="{AF37297A-18B7-4027-B0CB-35367F1F4CFD}">
      <dgm:prSet/>
      <dgm:spPr/>
      <dgm:t>
        <a:bodyPr/>
        <a:lstStyle/>
        <a:p>
          <a:endParaRPr lang="en-IE"/>
        </a:p>
      </dgm:t>
    </dgm:pt>
    <dgm:pt modelId="{B64FAA02-85F0-4EA7-962B-3A2829781CA5}" type="pres">
      <dgm:prSet presAssocID="{7DF383B2-0A5C-4224-9C41-36BA49193E90}" presName="rootnode" presStyleCnt="0">
        <dgm:presLayoutVars>
          <dgm:chMax/>
          <dgm:chPref/>
          <dgm:dir/>
          <dgm:animLvl val="lvl"/>
        </dgm:presLayoutVars>
      </dgm:prSet>
      <dgm:spPr/>
    </dgm:pt>
    <dgm:pt modelId="{5F2FF1FA-C558-49AB-82C3-D5DB78B2807D}" type="pres">
      <dgm:prSet presAssocID="{08A611BB-232A-4211-91B8-6B17CA603EA6}" presName="composite" presStyleCnt="0"/>
      <dgm:spPr/>
    </dgm:pt>
    <dgm:pt modelId="{FF063956-54F8-4E50-AFAB-5DE341147403}" type="pres">
      <dgm:prSet presAssocID="{08A611BB-232A-4211-91B8-6B17CA603EA6}" presName="LShape" presStyleLbl="alignNode1" presStyleIdx="0" presStyleCnt="13"/>
      <dgm:spPr/>
    </dgm:pt>
    <dgm:pt modelId="{ED70EB70-56FA-481D-A30D-2C5C37BF3BF1}" type="pres">
      <dgm:prSet presAssocID="{08A611BB-232A-4211-91B8-6B17CA603EA6}" presName="ParentText" presStyleLbl="revTx" presStyleIdx="0" presStyleCnt="7" custScaleX="132186" custLinFactNeighborX="10158" custLinFactNeighborY="-1737">
        <dgm:presLayoutVars>
          <dgm:chMax val="0"/>
          <dgm:chPref val="0"/>
          <dgm:bulletEnabled val="1"/>
        </dgm:presLayoutVars>
      </dgm:prSet>
      <dgm:spPr/>
    </dgm:pt>
    <dgm:pt modelId="{775DFA4F-781A-4C9B-B8A0-B5104F515DE5}" type="pres">
      <dgm:prSet presAssocID="{08A611BB-232A-4211-91B8-6B17CA603EA6}" presName="Triangle" presStyleLbl="alignNode1" presStyleIdx="1" presStyleCnt="13"/>
      <dgm:spPr/>
    </dgm:pt>
    <dgm:pt modelId="{76590E0A-98EE-4F30-9E4B-CA1444CD368F}" type="pres">
      <dgm:prSet presAssocID="{CE2D0D6E-0E32-4E9A-A0FE-796E6F5D76C9}" presName="sibTrans" presStyleCnt="0"/>
      <dgm:spPr/>
    </dgm:pt>
    <dgm:pt modelId="{6F48F9BF-F395-4C6B-B68C-B67E6DCD5B5F}" type="pres">
      <dgm:prSet presAssocID="{CE2D0D6E-0E32-4E9A-A0FE-796E6F5D76C9}" presName="space" presStyleCnt="0"/>
      <dgm:spPr/>
    </dgm:pt>
    <dgm:pt modelId="{2BEF0793-78DB-4FD9-B467-6E5E7482DECE}" type="pres">
      <dgm:prSet presAssocID="{13D25B7A-3840-494D-9829-EC5D68166416}" presName="composite" presStyleCnt="0"/>
      <dgm:spPr/>
    </dgm:pt>
    <dgm:pt modelId="{5C5F6442-A69B-4D9E-93FD-67FF4D606C07}" type="pres">
      <dgm:prSet presAssocID="{13D25B7A-3840-494D-9829-EC5D68166416}" presName="LShape" presStyleLbl="alignNode1" presStyleIdx="2" presStyleCnt="13"/>
      <dgm:spPr/>
    </dgm:pt>
    <dgm:pt modelId="{66E965E1-D323-4CBF-9489-22284A49FDB9}" type="pres">
      <dgm:prSet presAssocID="{13D25B7A-3840-494D-9829-EC5D68166416}" presName="ParentText" presStyleLbl="revTx" presStyleIdx="1" presStyleCnt="7">
        <dgm:presLayoutVars>
          <dgm:chMax val="0"/>
          <dgm:chPref val="0"/>
          <dgm:bulletEnabled val="1"/>
        </dgm:presLayoutVars>
      </dgm:prSet>
      <dgm:spPr/>
    </dgm:pt>
    <dgm:pt modelId="{9496EAE2-5970-4869-8E11-1EF95E9AB67B}" type="pres">
      <dgm:prSet presAssocID="{13D25B7A-3840-494D-9829-EC5D68166416}" presName="Triangle" presStyleLbl="alignNode1" presStyleIdx="3" presStyleCnt="13"/>
      <dgm:spPr/>
    </dgm:pt>
    <dgm:pt modelId="{998D5158-A607-45AD-A62D-C5EA79F39402}" type="pres">
      <dgm:prSet presAssocID="{A3EB7EAC-1A0D-42D4-A4DF-15F98CD670E3}" presName="sibTrans" presStyleCnt="0"/>
      <dgm:spPr/>
    </dgm:pt>
    <dgm:pt modelId="{D00F083C-3013-40A8-ADA3-5DA1C9817722}" type="pres">
      <dgm:prSet presAssocID="{A3EB7EAC-1A0D-42D4-A4DF-15F98CD670E3}" presName="space" presStyleCnt="0"/>
      <dgm:spPr/>
    </dgm:pt>
    <dgm:pt modelId="{DCBBDDB2-4FE1-45C4-9A51-CE71273B2F48}" type="pres">
      <dgm:prSet presAssocID="{1FC37E79-D5FE-4026-9498-57365BA179C2}" presName="composite" presStyleCnt="0"/>
      <dgm:spPr/>
    </dgm:pt>
    <dgm:pt modelId="{238BC24F-000D-493F-B0E0-8CA56F8ADB2C}" type="pres">
      <dgm:prSet presAssocID="{1FC37E79-D5FE-4026-9498-57365BA179C2}" presName="LShape" presStyleLbl="alignNode1" presStyleIdx="4" presStyleCnt="13"/>
      <dgm:spPr/>
    </dgm:pt>
    <dgm:pt modelId="{38BB6C8E-E949-4F7D-9E9A-5D1651B6F2DC}" type="pres">
      <dgm:prSet presAssocID="{1FC37E79-D5FE-4026-9498-57365BA179C2}" presName="ParentText" presStyleLbl="revTx" presStyleIdx="2" presStyleCnt="7">
        <dgm:presLayoutVars>
          <dgm:chMax val="0"/>
          <dgm:chPref val="0"/>
          <dgm:bulletEnabled val="1"/>
        </dgm:presLayoutVars>
      </dgm:prSet>
      <dgm:spPr/>
    </dgm:pt>
    <dgm:pt modelId="{1CEAFE0A-A307-4F22-AF9E-4BE908D14FE5}" type="pres">
      <dgm:prSet presAssocID="{1FC37E79-D5FE-4026-9498-57365BA179C2}" presName="Triangle" presStyleLbl="alignNode1" presStyleIdx="5" presStyleCnt="13"/>
      <dgm:spPr/>
    </dgm:pt>
    <dgm:pt modelId="{F1084CE7-6EC3-46F5-B3F4-A2CEC71D9203}" type="pres">
      <dgm:prSet presAssocID="{4C96B2B7-7708-4F2A-82C7-EB971D029CCF}" presName="sibTrans" presStyleCnt="0"/>
      <dgm:spPr/>
    </dgm:pt>
    <dgm:pt modelId="{D22F25D5-8C55-4DF5-9A5E-06AFE33B1C4D}" type="pres">
      <dgm:prSet presAssocID="{4C96B2B7-7708-4F2A-82C7-EB971D029CCF}" presName="space" presStyleCnt="0"/>
      <dgm:spPr/>
    </dgm:pt>
    <dgm:pt modelId="{2CF17BE6-8FE8-4866-8492-DE77A994CC24}" type="pres">
      <dgm:prSet presAssocID="{B473327C-C0DF-43AB-BF6B-9C5D47A475CB}" presName="composite" presStyleCnt="0"/>
      <dgm:spPr/>
    </dgm:pt>
    <dgm:pt modelId="{9A3B3D45-4C07-43F3-A95C-3FF18FA7EA4C}" type="pres">
      <dgm:prSet presAssocID="{B473327C-C0DF-43AB-BF6B-9C5D47A475CB}" presName="LShape" presStyleLbl="alignNode1" presStyleIdx="6" presStyleCnt="13"/>
      <dgm:spPr/>
    </dgm:pt>
    <dgm:pt modelId="{D06AE2B5-2012-4FB9-8963-3EDFABDDF8AA}" type="pres">
      <dgm:prSet presAssocID="{B473327C-C0DF-43AB-BF6B-9C5D47A475CB}" presName="ParentText" presStyleLbl="revTx" presStyleIdx="3" presStyleCnt="7">
        <dgm:presLayoutVars>
          <dgm:chMax val="0"/>
          <dgm:chPref val="0"/>
          <dgm:bulletEnabled val="1"/>
        </dgm:presLayoutVars>
      </dgm:prSet>
      <dgm:spPr/>
    </dgm:pt>
    <dgm:pt modelId="{4465351C-95CB-46F9-939D-6E66BB2428B7}" type="pres">
      <dgm:prSet presAssocID="{B473327C-C0DF-43AB-BF6B-9C5D47A475CB}" presName="Triangle" presStyleLbl="alignNode1" presStyleIdx="7" presStyleCnt="13"/>
      <dgm:spPr/>
    </dgm:pt>
    <dgm:pt modelId="{86218A2B-3FCF-4EB0-A3E1-4D83FB7DB782}" type="pres">
      <dgm:prSet presAssocID="{F8FE2F66-7DA2-4766-8C2E-F81F0A798DE8}" presName="sibTrans" presStyleCnt="0"/>
      <dgm:spPr/>
    </dgm:pt>
    <dgm:pt modelId="{1BB27C45-410E-4D4E-B312-126BC519709A}" type="pres">
      <dgm:prSet presAssocID="{F8FE2F66-7DA2-4766-8C2E-F81F0A798DE8}" presName="space" presStyleCnt="0"/>
      <dgm:spPr/>
    </dgm:pt>
    <dgm:pt modelId="{D6915AB9-A562-4496-89C1-AB34BEEDEE25}" type="pres">
      <dgm:prSet presAssocID="{5DC4D6C1-A45F-4DCE-B04B-6EC1E6DF027D}" presName="composite" presStyleCnt="0"/>
      <dgm:spPr/>
    </dgm:pt>
    <dgm:pt modelId="{88889FAC-F8D3-43DF-A8A1-56FEF4FB77CF}" type="pres">
      <dgm:prSet presAssocID="{5DC4D6C1-A45F-4DCE-B04B-6EC1E6DF027D}" presName="LShape" presStyleLbl="alignNode1" presStyleIdx="8" presStyleCnt="13"/>
      <dgm:spPr/>
    </dgm:pt>
    <dgm:pt modelId="{AAE282EC-9963-4D8B-90EC-E676A8A84854}" type="pres">
      <dgm:prSet presAssocID="{5DC4D6C1-A45F-4DCE-B04B-6EC1E6DF027D}" presName="ParentText" presStyleLbl="revTx" presStyleIdx="4" presStyleCnt="7" custScaleX="115847" custScaleY="133313" custLinFactNeighborX="9331" custLinFactNeighborY="19667">
        <dgm:presLayoutVars>
          <dgm:chMax val="0"/>
          <dgm:chPref val="0"/>
          <dgm:bulletEnabled val="1"/>
        </dgm:presLayoutVars>
      </dgm:prSet>
      <dgm:spPr/>
    </dgm:pt>
    <dgm:pt modelId="{8B8A2969-11B9-435D-B740-0C0363E7166E}" type="pres">
      <dgm:prSet presAssocID="{5DC4D6C1-A45F-4DCE-B04B-6EC1E6DF027D}" presName="Triangle" presStyleLbl="alignNode1" presStyleIdx="9" presStyleCnt="13"/>
      <dgm:spPr/>
    </dgm:pt>
    <dgm:pt modelId="{42F8294A-D1F9-4C22-9203-39728AB72D0F}" type="pres">
      <dgm:prSet presAssocID="{EE1D9BA6-446B-4D59-A874-41001EA16F21}" presName="sibTrans" presStyleCnt="0"/>
      <dgm:spPr/>
    </dgm:pt>
    <dgm:pt modelId="{221C8B1C-2662-4102-9066-0F1320B3CAD1}" type="pres">
      <dgm:prSet presAssocID="{EE1D9BA6-446B-4D59-A874-41001EA16F21}" presName="space" presStyleCnt="0"/>
      <dgm:spPr/>
    </dgm:pt>
    <dgm:pt modelId="{EFE4ED11-9699-4545-A695-4A8175A34A2F}" type="pres">
      <dgm:prSet presAssocID="{6D18D2B8-0AE0-461C-BC15-C5B26B52FF09}" presName="composite" presStyleCnt="0"/>
      <dgm:spPr/>
    </dgm:pt>
    <dgm:pt modelId="{3A69CD90-40E6-48CF-8A94-E5B60CB7EB55}" type="pres">
      <dgm:prSet presAssocID="{6D18D2B8-0AE0-461C-BC15-C5B26B52FF09}" presName="LShape" presStyleLbl="alignNode1" presStyleIdx="10" presStyleCnt="13"/>
      <dgm:spPr/>
    </dgm:pt>
    <dgm:pt modelId="{47D878CA-0C0D-4E7F-8246-116C259ED097}" type="pres">
      <dgm:prSet presAssocID="{6D18D2B8-0AE0-461C-BC15-C5B26B52FF09}" presName="ParentText" presStyleLbl="revTx" presStyleIdx="5" presStyleCnt="7">
        <dgm:presLayoutVars>
          <dgm:chMax val="0"/>
          <dgm:chPref val="0"/>
          <dgm:bulletEnabled val="1"/>
        </dgm:presLayoutVars>
      </dgm:prSet>
      <dgm:spPr/>
    </dgm:pt>
    <dgm:pt modelId="{4E3B988E-B576-4FB5-9107-5CE4BF903C14}" type="pres">
      <dgm:prSet presAssocID="{6D18D2B8-0AE0-461C-BC15-C5B26B52FF09}" presName="Triangle" presStyleLbl="alignNode1" presStyleIdx="11" presStyleCnt="13"/>
      <dgm:spPr/>
    </dgm:pt>
    <dgm:pt modelId="{8D4E5AC3-3A81-400E-986E-0B53E6F938DB}" type="pres">
      <dgm:prSet presAssocID="{2CF3364B-1384-4EB4-9778-0B0B6DDFF16B}" presName="sibTrans" presStyleCnt="0"/>
      <dgm:spPr/>
    </dgm:pt>
    <dgm:pt modelId="{855E70D4-CD16-4314-A080-9974742A98E1}" type="pres">
      <dgm:prSet presAssocID="{2CF3364B-1384-4EB4-9778-0B0B6DDFF16B}" presName="space" presStyleCnt="0"/>
      <dgm:spPr/>
    </dgm:pt>
    <dgm:pt modelId="{1E2CC406-0A62-44B8-8A6B-9C99EB39D89F}" type="pres">
      <dgm:prSet presAssocID="{FDDBA825-5374-4BD2-BEB4-E50546A0ED75}" presName="composite" presStyleCnt="0"/>
      <dgm:spPr/>
    </dgm:pt>
    <dgm:pt modelId="{63DBC10F-1233-4DD3-A68D-D661529B539E}" type="pres">
      <dgm:prSet presAssocID="{FDDBA825-5374-4BD2-BEB4-E50546A0ED75}" presName="LShape" presStyleLbl="alignNode1" presStyleIdx="12" presStyleCnt="13"/>
      <dgm:spPr/>
    </dgm:pt>
    <dgm:pt modelId="{40FD7DB4-BF01-411D-B4B0-FC71C2241622}" type="pres">
      <dgm:prSet presAssocID="{FDDBA825-5374-4BD2-BEB4-E50546A0ED75}" presName="ParentText" presStyleLbl="revTx" presStyleIdx="6" presStyleCnt="7">
        <dgm:presLayoutVars>
          <dgm:chMax val="0"/>
          <dgm:chPref val="0"/>
          <dgm:bulletEnabled val="1"/>
        </dgm:presLayoutVars>
      </dgm:prSet>
      <dgm:spPr/>
    </dgm:pt>
  </dgm:ptLst>
  <dgm:cxnLst>
    <dgm:cxn modelId="{8A7E6F15-81B0-448B-9545-299F87A821FA}" srcId="{7DF383B2-0A5C-4224-9C41-36BA49193E90}" destId="{B473327C-C0DF-43AB-BF6B-9C5D47A475CB}" srcOrd="3" destOrd="0" parTransId="{A4E194AE-F396-46BE-B80B-FB6529C053D0}" sibTransId="{F8FE2F66-7DA2-4766-8C2E-F81F0A798DE8}"/>
    <dgm:cxn modelId="{CB700716-EA48-4EEE-B06B-01D8F3C243E2}" type="presOf" srcId="{FDDBA825-5374-4BD2-BEB4-E50546A0ED75}" destId="{40FD7DB4-BF01-411D-B4B0-FC71C2241622}" srcOrd="0" destOrd="0" presId="urn:microsoft.com/office/officeart/2009/3/layout/StepUpProcess"/>
    <dgm:cxn modelId="{5838FD47-7426-4344-8BAC-0C2E924628C9}" type="presOf" srcId="{13D25B7A-3840-494D-9829-EC5D68166416}" destId="{66E965E1-D323-4CBF-9489-22284A49FDB9}" srcOrd="0" destOrd="0" presId="urn:microsoft.com/office/officeart/2009/3/layout/StepUpProcess"/>
    <dgm:cxn modelId="{8A3F3670-C834-4B87-8389-ABB268469EC7}" srcId="{7DF383B2-0A5C-4224-9C41-36BA49193E90}" destId="{5DC4D6C1-A45F-4DCE-B04B-6EC1E6DF027D}" srcOrd="4" destOrd="0" parTransId="{9656F8BC-9C2A-4629-B53E-0939E6DF8CEB}" sibTransId="{EE1D9BA6-446B-4D59-A874-41001EA16F21}"/>
    <dgm:cxn modelId="{AF37297A-18B7-4027-B0CB-35367F1F4CFD}" srcId="{7DF383B2-0A5C-4224-9C41-36BA49193E90}" destId="{FDDBA825-5374-4BD2-BEB4-E50546A0ED75}" srcOrd="6" destOrd="0" parTransId="{D674CB61-FED5-4E58-B336-C0F61CECD1DD}" sibTransId="{8CA838FE-571C-4978-BE25-E6677293F2E1}"/>
    <dgm:cxn modelId="{C539FA5A-7F93-44C4-AF78-41D09F32AAE1}" type="presOf" srcId="{7DF383B2-0A5C-4224-9C41-36BA49193E90}" destId="{B64FAA02-85F0-4EA7-962B-3A2829781CA5}" srcOrd="0" destOrd="0" presId="urn:microsoft.com/office/officeart/2009/3/layout/StepUpProcess"/>
    <dgm:cxn modelId="{4BFF7C7B-BC4D-4C7D-AA23-01C92CD7A37D}" type="presOf" srcId="{1FC37E79-D5FE-4026-9498-57365BA179C2}" destId="{38BB6C8E-E949-4F7D-9E9A-5D1651B6F2DC}" srcOrd="0" destOrd="0" presId="urn:microsoft.com/office/officeart/2009/3/layout/StepUpProcess"/>
    <dgm:cxn modelId="{069A3BA4-EA22-4A74-9345-84C4FB7FC745}" type="presOf" srcId="{6D18D2B8-0AE0-461C-BC15-C5B26B52FF09}" destId="{47D878CA-0C0D-4E7F-8246-116C259ED097}" srcOrd="0" destOrd="0" presId="urn:microsoft.com/office/officeart/2009/3/layout/StepUpProcess"/>
    <dgm:cxn modelId="{6A9185A4-EB75-433C-A40F-9F2BF2588E3E}" srcId="{7DF383B2-0A5C-4224-9C41-36BA49193E90}" destId="{13D25B7A-3840-494D-9829-EC5D68166416}" srcOrd="1" destOrd="0" parTransId="{E43997E9-DE7A-4CFE-8F95-D078BDD45E6E}" sibTransId="{A3EB7EAC-1A0D-42D4-A4DF-15F98CD670E3}"/>
    <dgm:cxn modelId="{EB94FAA9-1934-4FFE-BF7F-A3D5249FD3C9}" type="presOf" srcId="{B473327C-C0DF-43AB-BF6B-9C5D47A475CB}" destId="{D06AE2B5-2012-4FB9-8963-3EDFABDDF8AA}" srcOrd="0" destOrd="0" presId="urn:microsoft.com/office/officeart/2009/3/layout/StepUpProcess"/>
    <dgm:cxn modelId="{F8F088C5-A1AF-45B7-8553-5455A648426E}" srcId="{7DF383B2-0A5C-4224-9C41-36BA49193E90}" destId="{08A611BB-232A-4211-91B8-6B17CA603EA6}" srcOrd="0" destOrd="0" parTransId="{BCC34E48-F978-471E-8EE8-A8E42EA79DD8}" sibTransId="{CE2D0D6E-0E32-4E9A-A0FE-796E6F5D76C9}"/>
    <dgm:cxn modelId="{31B814CC-441F-4859-AACD-98092B6EB2EC}" type="presOf" srcId="{08A611BB-232A-4211-91B8-6B17CA603EA6}" destId="{ED70EB70-56FA-481D-A30D-2C5C37BF3BF1}" srcOrd="0" destOrd="0" presId="urn:microsoft.com/office/officeart/2009/3/layout/StepUpProcess"/>
    <dgm:cxn modelId="{0D389DDC-B503-4D9D-A1BB-65F0007EF464}" srcId="{7DF383B2-0A5C-4224-9C41-36BA49193E90}" destId="{6D18D2B8-0AE0-461C-BC15-C5B26B52FF09}" srcOrd="5" destOrd="0" parTransId="{77DBC744-C282-41F3-ADFF-3B073C6BC2FE}" sibTransId="{2CF3364B-1384-4EB4-9778-0B0B6DDFF16B}"/>
    <dgm:cxn modelId="{EC7DB2E0-993C-4B15-9A3B-4C3EE2BDB485}" type="presOf" srcId="{5DC4D6C1-A45F-4DCE-B04B-6EC1E6DF027D}" destId="{AAE282EC-9963-4D8B-90EC-E676A8A84854}" srcOrd="0" destOrd="0" presId="urn:microsoft.com/office/officeart/2009/3/layout/StepUpProcess"/>
    <dgm:cxn modelId="{E82B8CF3-1EF1-42FC-804F-35E7735CEE58}" srcId="{7DF383B2-0A5C-4224-9C41-36BA49193E90}" destId="{1FC37E79-D5FE-4026-9498-57365BA179C2}" srcOrd="2" destOrd="0" parTransId="{D5EB6BF0-56BF-48AF-9651-AB8ED32F6D35}" sibTransId="{4C96B2B7-7708-4F2A-82C7-EB971D029CCF}"/>
    <dgm:cxn modelId="{6EE07667-05DA-4440-AD9B-370F2C38737A}" type="presParOf" srcId="{B64FAA02-85F0-4EA7-962B-3A2829781CA5}" destId="{5F2FF1FA-C558-49AB-82C3-D5DB78B2807D}" srcOrd="0" destOrd="0" presId="urn:microsoft.com/office/officeart/2009/3/layout/StepUpProcess"/>
    <dgm:cxn modelId="{FBD4545B-4289-4906-8B74-374FD100A334}" type="presParOf" srcId="{5F2FF1FA-C558-49AB-82C3-D5DB78B2807D}" destId="{FF063956-54F8-4E50-AFAB-5DE341147403}" srcOrd="0" destOrd="0" presId="urn:microsoft.com/office/officeart/2009/3/layout/StepUpProcess"/>
    <dgm:cxn modelId="{09590AF9-6CCF-42BE-8EB4-08D6D72BFD01}" type="presParOf" srcId="{5F2FF1FA-C558-49AB-82C3-D5DB78B2807D}" destId="{ED70EB70-56FA-481D-A30D-2C5C37BF3BF1}" srcOrd="1" destOrd="0" presId="urn:microsoft.com/office/officeart/2009/3/layout/StepUpProcess"/>
    <dgm:cxn modelId="{F319A088-573E-49BC-BE42-8EB83D3D9D9C}" type="presParOf" srcId="{5F2FF1FA-C558-49AB-82C3-D5DB78B2807D}" destId="{775DFA4F-781A-4C9B-B8A0-B5104F515DE5}" srcOrd="2" destOrd="0" presId="urn:microsoft.com/office/officeart/2009/3/layout/StepUpProcess"/>
    <dgm:cxn modelId="{66D20394-0E60-4F39-8A4C-02B99AAC8AE9}" type="presParOf" srcId="{B64FAA02-85F0-4EA7-962B-3A2829781CA5}" destId="{76590E0A-98EE-4F30-9E4B-CA1444CD368F}" srcOrd="1" destOrd="0" presId="urn:microsoft.com/office/officeart/2009/3/layout/StepUpProcess"/>
    <dgm:cxn modelId="{4B7B117E-595F-4CDD-B4CD-8F93FD8A7FD7}" type="presParOf" srcId="{76590E0A-98EE-4F30-9E4B-CA1444CD368F}" destId="{6F48F9BF-F395-4C6B-B68C-B67E6DCD5B5F}" srcOrd="0" destOrd="0" presId="urn:microsoft.com/office/officeart/2009/3/layout/StepUpProcess"/>
    <dgm:cxn modelId="{7466659C-A194-4FB9-8557-7EC36964A5A3}" type="presParOf" srcId="{B64FAA02-85F0-4EA7-962B-3A2829781CA5}" destId="{2BEF0793-78DB-4FD9-B467-6E5E7482DECE}" srcOrd="2" destOrd="0" presId="urn:microsoft.com/office/officeart/2009/3/layout/StepUpProcess"/>
    <dgm:cxn modelId="{400A2DA7-629A-4602-A892-7726BC3FA22D}" type="presParOf" srcId="{2BEF0793-78DB-4FD9-B467-6E5E7482DECE}" destId="{5C5F6442-A69B-4D9E-93FD-67FF4D606C07}" srcOrd="0" destOrd="0" presId="urn:microsoft.com/office/officeart/2009/3/layout/StepUpProcess"/>
    <dgm:cxn modelId="{C9A1C94D-0B61-46E5-A50A-FB8C54B18016}" type="presParOf" srcId="{2BEF0793-78DB-4FD9-B467-6E5E7482DECE}" destId="{66E965E1-D323-4CBF-9489-22284A49FDB9}" srcOrd="1" destOrd="0" presId="urn:microsoft.com/office/officeart/2009/3/layout/StepUpProcess"/>
    <dgm:cxn modelId="{7464BFAB-7CC9-4B8F-95DE-E4DC2196BC01}" type="presParOf" srcId="{2BEF0793-78DB-4FD9-B467-6E5E7482DECE}" destId="{9496EAE2-5970-4869-8E11-1EF95E9AB67B}" srcOrd="2" destOrd="0" presId="urn:microsoft.com/office/officeart/2009/3/layout/StepUpProcess"/>
    <dgm:cxn modelId="{7A550304-0FE6-4BAF-91BE-C4D1F4E70310}" type="presParOf" srcId="{B64FAA02-85F0-4EA7-962B-3A2829781CA5}" destId="{998D5158-A607-45AD-A62D-C5EA79F39402}" srcOrd="3" destOrd="0" presId="urn:microsoft.com/office/officeart/2009/3/layout/StepUpProcess"/>
    <dgm:cxn modelId="{202633F2-9FE7-4E20-B6AC-259D4B53238F}" type="presParOf" srcId="{998D5158-A607-45AD-A62D-C5EA79F39402}" destId="{D00F083C-3013-40A8-ADA3-5DA1C9817722}" srcOrd="0" destOrd="0" presId="urn:microsoft.com/office/officeart/2009/3/layout/StepUpProcess"/>
    <dgm:cxn modelId="{A7A281BD-248F-482C-95CF-EAE58E8BD8BD}" type="presParOf" srcId="{B64FAA02-85F0-4EA7-962B-3A2829781CA5}" destId="{DCBBDDB2-4FE1-45C4-9A51-CE71273B2F48}" srcOrd="4" destOrd="0" presId="urn:microsoft.com/office/officeart/2009/3/layout/StepUpProcess"/>
    <dgm:cxn modelId="{A60AC369-CB8E-4B3B-8249-AF3267996608}" type="presParOf" srcId="{DCBBDDB2-4FE1-45C4-9A51-CE71273B2F48}" destId="{238BC24F-000D-493F-B0E0-8CA56F8ADB2C}" srcOrd="0" destOrd="0" presId="urn:microsoft.com/office/officeart/2009/3/layout/StepUpProcess"/>
    <dgm:cxn modelId="{947A3750-9F86-4644-9EFC-DFFA7EEBD760}" type="presParOf" srcId="{DCBBDDB2-4FE1-45C4-9A51-CE71273B2F48}" destId="{38BB6C8E-E949-4F7D-9E9A-5D1651B6F2DC}" srcOrd="1" destOrd="0" presId="urn:microsoft.com/office/officeart/2009/3/layout/StepUpProcess"/>
    <dgm:cxn modelId="{841D2F6F-C2FF-4893-B816-F0A5081FC828}" type="presParOf" srcId="{DCBBDDB2-4FE1-45C4-9A51-CE71273B2F48}" destId="{1CEAFE0A-A307-4F22-AF9E-4BE908D14FE5}" srcOrd="2" destOrd="0" presId="urn:microsoft.com/office/officeart/2009/3/layout/StepUpProcess"/>
    <dgm:cxn modelId="{A4348A25-4F28-4111-9D5D-9612DFDE00F1}" type="presParOf" srcId="{B64FAA02-85F0-4EA7-962B-3A2829781CA5}" destId="{F1084CE7-6EC3-46F5-B3F4-A2CEC71D9203}" srcOrd="5" destOrd="0" presId="urn:microsoft.com/office/officeart/2009/3/layout/StepUpProcess"/>
    <dgm:cxn modelId="{55B672E5-A90D-438D-9B9A-3581422E370C}" type="presParOf" srcId="{F1084CE7-6EC3-46F5-B3F4-A2CEC71D9203}" destId="{D22F25D5-8C55-4DF5-9A5E-06AFE33B1C4D}" srcOrd="0" destOrd="0" presId="urn:microsoft.com/office/officeart/2009/3/layout/StepUpProcess"/>
    <dgm:cxn modelId="{9CC9C357-77F3-4CC9-8C37-E9335859146D}" type="presParOf" srcId="{B64FAA02-85F0-4EA7-962B-3A2829781CA5}" destId="{2CF17BE6-8FE8-4866-8492-DE77A994CC24}" srcOrd="6" destOrd="0" presId="urn:microsoft.com/office/officeart/2009/3/layout/StepUpProcess"/>
    <dgm:cxn modelId="{8CE1AC2A-0962-40A0-98FB-F02409F8BD9D}" type="presParOf" srcId="{2CF17BE6-8FE8-4866-8492-DE77A994CC24}" destId="{9A3B3D45-4C07-43F3-A95C-3FF18FA7EA4C}" srcOrd="0" destOrd="0" presId="urn:microsoft.com/office/officeart/2009/3/layout/StepUpProcess"/>
    <dgm:cxn modelId="{32C5FE51-6976-4001-87E9-6DFBDA27F416}" type="presParOf" srcId="{2CF17BE6-8FE8-4866-8492-DE77A994CC24}" destId="{D06AE2B5-2012-4FB9-8963-3EDFABDDF8AA}" srcOrd="1" destOrd="0" presId="urn:microsoft.com/office/officeart/2009/3/layout/StepUpProcess"/>
    <dgm:cxn modelId="{2998A2D0-A54F-46F1-90FA-785FF03A5763}" type="presParOf" srcId="{2CF17BE6-8FE8-4866-8492-DE77A994CC24}" destId="{4465351C-95CB-46F9-939D-6E66BB2428B7}" srcOrd="2" destOrd="0" presId="urn:microsoft.com/office/officeart/2009/3/layout/StepUpProcess"/>
    <dgm:cxn modelId="{C2F844C8-5336-402C-8C95-DCBC6364F11A}" type="presParOf" srcId="{B64FAA02-85F0-4EA7-962B-3A2829781CA5}" destId="{86218A2B-3FCF-4EB0-A3E1-4D83FB7DB782}" srcOrd="7" destOrd="0" presId="urn:microsoft.com/office/officeart/2009/3/layout/StepUpProcess"/>
    <dgm:cxn modelId="{BAC436E4-F23D-49D4-82B0-9B886E5042D7}" type="presParOf" srcId="{86218A2B-3FCF-4EB0-A3E1-4D83FB7DB782}" destId="{1BB27C45-410E-4D4E-B312-126BC519709A}" srcOrd="0" destOrd="0" presId="urn:microsoft.com/office/officeart/2009/3/layout/StepUpProcess"/>
    <dgm:cxn modelId="{74EC0999-0C20-4086-9822-5A6CB51D10AC}" type="presParOf" srcId="{B64FAA02-85F0-4EA7-962B-3A2829781CA5}" destId="{D6915AB9-A562-4496-89C1-AB34BEEDEE25}" srcOrd="8" destOrd="0" presId="urn:microsoft.com/office/officeart/2009/3/layout/StepUpProcess"/>
    <dgm:cxn modelId="{97C996BC-2406-40F1-9D40-ADCAC00E274F}" type="presParOf" srcId="{D6915AB9-A562-4496-89C1-AB34BEEDEE25}" destId="{88889FAC-F8D3-43DF-A8A1-56FEF4FB77CF}" srcOrd="0" destOrd="0" presId="urn:microsoft.com/office/officeart/2009/3/layout/StepUpProcess"/>
    <dgm:cxn modelId="{E542383A-142B-4366-B9B8-5556FDBB5866}" type="presParOf" srcId="{D6915AB9-A562-4496-89C1-AB34BEEDEE25}" destId="{AAE282EC-9963-4D8B-90EC-E676A8A84854}" srcOrd="1" destOrd="0" presId="urn:microsoft.com/office/officeart/2009/3/layout/StepUpProcess"/>
    <dgm:cxn modelId="{EEDF6EA2-FDD7-4FBF-86B6-92E1EFC598D0}" type="presParOf" srcId="{D6915AB9-A562-4496-89C1-AB34BEEDEE25}" destId="{8B8A2969-11B9-435D-B740-0C0363E7166E}" srcOrd="2" destOrd="0" presId="urn:microsoft.com/office/officeart/2009/3/layout/StepUpProcess"/>
    <dgm:cxn modelId="{948810CD-D518-46EA-9712-A5B54D02CFBF}" type="presParOf" srcId="{B64FAA02-85F0-4EA7-962B-3A2829781CA5}" destId="{42F8294A-D1F9-4C22-9203-39728AB72D0F}" srcOrd="9" destOrd="0" presId="urn:microsoft.com/office/officeart/2009/3/layout/StepUpProcess"/>
    <dgm:cxn modelId="{1F23BE17-E7A2-42DA-94C8-99047612F983}" type="presParOf" srcId="{42F8294A-D1F9-4C22-9203-39728AB72D0F}" destId="{221C8B1C-2662-4102-9066-0F1320B3CAD1}" srcOrd="0" destOrd="0" presId="urn:microsoft.com/office/officeart/2009/3/layout/StepUpProcess"/>
    <dgm:cxn modelId="{0E3AF979-B63A-4E65-ABE4-48B899D6A236}" type="presParOf" srcId="{B64FAA02-85F0-4EA7-962B-3A2829781CA5}" destId="{EFE4ED11-9699-4545-A695-4A8175A34A2F}" srcOrd="10" destOrd="0" presId="urn:microsoft.com/office/officeart/2009/3/layout/StepUpProcess"/>
    <dgm:cxn modelId="{FE232F01-1161-4CD3-B5C4-0B388C881E6D}" type="presParOf" srcId="{EFE4ED11-9699-4545-A695-4A8175A34A2F}" destId="{3A69CD90-40E6-48CF-8A94-E5B60CB7EB55}" srcOrd="0" destOrd="0" presId="urn:microsoft.com/office/officeart/2009/3/layout/StepUpProcess"/>
    <dgm:cxn modelId="{A21D49FB-2857-41DB-BA0A-56A2366CBD15}" type="presParOf" srcId="{EFE4ED11-9699-4545-A695-4A8175A34A2F}" destId="{47D878CA-0C0D-4E7F-8246-116C259ED097}" srcOrd="1" destOrd="0" presId="urn:microsoft.com/office/officeart/2009/3/layout/StepUpProcess"/>
    <dgm:cxn modelId="{3D278E9F-4125-4DD1-9B9D-9753720663A2}" type="presParOf" srcId="{EFE4ED11-9699-4545-A695-4A8175A34A2F}" destId="{4E3B988E-B576-4FB5-9107-5CE4BF903C14}" srcOrd="2" destOrd="0" presId="urn:microsoft.com/office/officeart/2009/3/layout/StepUpProcess"/>
    <dgm:cxn modelId="{E430A012-EDD2-448D-8719-58C05E3BE866}" type="presParOf" srcId="{B64FAA02-85F0-4EA7-962B-3A2829781CA5}" destId="{8D4E5AC3-3A81-400E-986E-0B53E6F938DB}" srcOrd="11" destOrd="0" presId="urn:microsoft.com/office/officeart/2009/3/layout/StepUpProcess"/>
    <dgm:cxn modelId="{2B0AB56E-D47A-43F4-B26C-7F6CDE5DCD85}" type="presParOf" srcId="{8D4E5AC3-3A81-400E-986E-0B53E6F938DB}" destId="{855E70D4-CD16-4314-A080-9974742A98E1}" srcOrd="0" destOrd="0" presId="urn:microsoft.com/office/officeart/2009/3/layout/StepUpProcess"/>
    <dgm:cxn modelId="{8154F5CF-E0CA-4ADA-84F4-44B7041A0E09}" type="presParOf" srcId="{B64FAA02-85F0-4EA7-962B-3A2829781CA5}" destId="{1E2CC406-0A62-44B8-8A6B-9C99EB39D89F}" srcOrd="12" destOrd="0" presId="urn:microsoft.com/office/officeart/2009/3/layout/StepUpProcess"/>
    <dgm:cxn modelId="{F7342644-2F57-4B76-8522-1CF81276D896}" type="presParOf" srcId="{1E2CC406-0A62-44B8-8A6B-9C99EB39D89F}" destId="{63DBC10F-1233-4DD3-A68D-D661529B539E}" srcOrd="0" destOrd="0" presId="urn:microsoft.com/office/officeart/2009/3/layout/StepUpProcess"/>
    <dgm:cxn modelId="{FC1069EB-8965-46ED-9179-D1D9D7F7DBA8}" type="presParOf" srcId="{1E2CC406-0A62-44B8-8A6B-9C99EB39D89F}" destId="{40FD7DB4-BF01-411D-B4B0-FC71C2241622}"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A70010-9044-4882-8777-468B61B29F1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C5C52F8-621A-4C5A-A893-9F0E321EA19A}">
      <dgm:prSet/>
      <dgm:spPr/>
      <dgm:t>
        <a:bodyPr/>
        <a:lstStyle/>
        <a:p>
          <a:pPr>
            <a:lnSpc>
              <a:spcPct val="100000"/>
            </a:lnSpc>
          </a:pPr>
          <a:r>
            <a:rPr lang="en-US"/>
            <a:t>The Solution</a:t>
          </a:r>
        </a:p>
      </dgm:t>
    </dgm:pt>
    <dgm:pt modelId="{F4AAFFE8-405E-47FA-AA82-9643AC147241}" type="parTrans" cxnId="{608A8840-A7E8-4136-BC1A-F3015605774D}">
      <dgm:prSet/>
      <dgm:spPr/>
      <dgm:t>
        <a:bodyPr/>
        <a:lstStyle/>
        <a:p>
          <a:endParaRPr lang="en-US"/>
        </a:p>
      </dgm:t>
    </dgm:pt>
    <dgm:pt modelId="{156D500D-44AD-46EE-9BD9-1FD31EFD2AF0}" type="sibTrans" cxnId="{608A8840-A7E8-4136-BC1A-F3015605774D}">
      <dgm:prSet/>
      <dgm:spPr/>
      <dgm:t>
        <a:bodyPr/>
        <a:lstStyle/>
        <a:p>
          <a:endParaRPr lang="en-US"/>
        </a:p>
      </dgm:t>
    </dgm:pt>
    <dgm:pt modelId="{54F90DE4-1D09-4616-B037-6AAA909DC837}">
      <dgm:prSet/>
      <dgm:spPr/>
      <dgm:t>
        <a:bodyPr/>
        <a:lstStyle/>
        <a:p>
          <a:pPr>
            <a:lnSpc>
              <a:spcPct val="100000"/>
            </a:lnSpc>
          </a:pPr>
          <a:r>
            <a:rPr lang="en-US"/>
            <a:t>Reduce the risk factors &amp; increase protective factors &amp; resilience </a:t>
          </a:r>
        </a:p>
      </dgm:t>
    </dgm:pt>
    <dgm:pt modelId="{0A8C0F7D-DD9D-40D4-8432-81CCB11AAE4C}" type="parTrans" cxnId="{05D14A3F-7C95-4248-A734-9FB06CABF33C}">
      <dgm:prSet/>
      <dgm:spPr/>
      <dgm:t>
        <a:bodyPr/>
        <a:lstStyle/>
        <a:p>
          <a:endParaRPr lang="en-US"/>
        </a:p>
      </dgm:t>
    </dgm:pt>
    <dgm:pt modelId="{D608AD92-2712-4902-81F6-23013DE69AB6}" type="sibTrans" cxnId="{05D14A3F-7C95-4248-A734-9FB06CABF33C}">
      <dgm:prSet/>
      <dgm:spPr/>
      <dgm:t>
        <a:bodyPr/>
        <a:lstStyle/>
        <a:p>
          <a:endParaRPr lang="en-US"/>
        </a:p>
      </dgm:t>
    </dgm:pt>
    <dgm:pt modelId="{4FA0EB5E-B6BE-4432-81C8-0784E2498C6E}" type="pres">
      <dgm:prSet presAssocID="{75A70010-9044-4882-8777-468B61B29F14}" presName="root" presStyleCnt="0">
        <dgm:presLayoutVars>
          <dgm:dir/>
          <dgm:resizeHandles val="exact"/>
        </dgm:presLayoutVars>
      </dgm:prSet>
      <dgm:spPr/>
    </dgm:pt>
    <dgm:pt modelId="{8803E812-97AA-4CAF-A101-09B37FFA2496}" type="pres">
      <dgm:prSet presAssocID="{7C5C52F8-621A-4C5A-A893-9F0E321EA19A}" presName="compNode" presStyleCnt="0"/>
      <dgm:spPr/>
    </dgm:pt>
    <dgm:pt modelId="{AE4ECBC4-0871-4A76-875B-35091E8BC507}" type="pres">
      <dgm:prSet presAssocID="{7C5C52F8-621A-4C5A-A893-9F0E321EA19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bulb"/>
        </a:ext>
      </dgm:extLst>
    </dgm:pt>
    <dgm:pt modelId="{185C9974-20FC-4C25-A7B0-8EC89529E88D}" type="pres">
      <dgm:prSet presAssocID="{7C5C52F8-621A-4C5A-A893-9F0E321EA19A}" presName="spaceRect" presStyleCnt="0"/>
      <dgm:spPr/>
    </dgm:pt>
    <dgm:pt modelId="{4394B87B-00BB-4874-A2A0-0031A9D6EF66}" type="pres">
      <dgm:prSet presAssocID="{7C5C52F8-621A-4C5A-A893-9F0E321EA19A}" presName="textRect" presStyleLbl="revTx" presStyleIdx="0" presStyleCnt="2">
        <dgm:presLayoutVars>
          <dgm:chMax val="1"/>
          <dgm:chPref val="1"/>
        </dgm:presLayoutVars>
      </dgm:prSet>
      <dgm:spPr/>
    </dgm:pt>
    <dgm:pt modelId="{98E1C108-C962-482F-BC1D-3D910A58A86D}" type="pres">
      <dgm:prSet presAssocID="{156D500D-44AD-46EE-9BD9-1FD31EFD2AF0}" presName="sibTrans" presStyleCnt="0"/>
      <dgm:spPr/>
    </dgm:pt>
    <dgm:pt modelId="{85DF2109-1659-486D-8832-A639935A9B5D}" type="pres">
      <dgm:prSet presAssocID="{54F90DE4-1D09-4616-B037-6AAA909DC837}" presName="compNode" presStyleCnt="0"/>
      <dgm:spPr/>
    </dgm:pt>
    <dgm:pt modelId="{66216DE2-EBD3-46FC-A3FC-CDCBAE8497CB}" type="pres">
      <dgm:prSet presAssocID="{54F90DE4-1D09-4616-B037-6AAA909DC83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NA"/>
        </a:ext>
      </dgm:extLst>
    </dgm:pt>
    <dgm:pt modelId="{79AF7D2F-CD15-462F-A031-32A6B57040D6}" type="pres">
      <dgm:prSet presAssocID="{54F90DE4-1D09-4616-B037-6AAA909DC837}" presName="spaceRect" presStyleCnt="0"/>
      <dgm:spPr/>
    </dgm:pt>
    <dgm:pt modelId="{54DCAC28-12B3-495B-BDDD-CBD5714C3D58}" type="pres">
      <dgm:prSet presAssocID="{54F90DE4-1D09-4616-B037-6AAA909DC837}" presName="textRect" presStyleLbl="revTx" presStyleIdx="1" presStyleCnt="2">
        <dgm:presLayoutVars>
          <dgm:chMax val="1"/>
          <dgm:chPref val="1"/>
        </dgm:presLayoutVars>
      </dgm:prSet>
      <dgm:spPr/>
    </dgm:pt>
  </dgm:ptLst>
  <dgm:cxnLst>
    <dgm:cxn modelId="{05D14A3F-7C95-4248-A734-9FB06CABF33C}" srcId="{75A70010-9044-4882-8777-468B61B29F14}" destId="{54F90DE4-1D09-4616-B037-6AAA909DC837}" srcOrd="1" destOrd="0" parTransId="{0A8C0F7D-DD9D-40D4-8432-81CCB11AAE4C}" sibTransId="{D608AD92-2712-4902-81F6-23013DE69AB6}"/>
    <dgm:cxn modelId="{608A8840-A7E8-4136-BC1A-F3015605774D}" srcId="{75A70010-9044-4882-8777-468B61B29F14}" destId="{7C5C52F8-621A-4C5A-A893-9F0E321EA19A}" srcOrd="0" destOrd="0" parTransId="{F4AAFFE8-405E-47FA-AA82-9643AC147241}" sibTransId="{156D500D-44AD-46EE-9BD9-1FD31EFD2AF0}"/>
    <dgm:cxn modelId="{3DB05568-179E-4422-966A-268686F022E2}" type="presOf" srcId="{75A70010-9044-4882-8777-468B61B29F14}" destId="{4FA0EB5E-B6BE-4432-81C8-0784E2498C6E}" srcOrd="0" destOrd="0" presId="urn:microsoft.com/office/officeart/2018/2/layout/IconLabelList"/>
    <dgm:cxn modelId="{89B051B4-B5B5-4606-BAFB-F5FA34D68604}" type="presOf" srcId="{54F90DE4-1D09-4616-B037-6AAA909DC837}" destId="{54DCAC28-12B3-495B-BDDD-CBD5714C3D58}" srcOrd="0" destOrd="0" presId="urn:microsoft.com/office/officeart/2018/2/layout/IconLabelList"/>
    <dgm:cxn modelId="{1C4335E7-B68D-46E5-88E4-4B192C0BCE9A}" type="presOf" srcId="{7C5C52F8-621A-4C5A-A893-9F0E321EA19A}" destId="{4394B87B-00BB-4874-A2A0-0031A9D6EF66}" srcOrd="0" destOrd="0" presId="urn:microsoft.com/office/officeart/2018/2/layout/IconLabelList"/>
    <dgm:cxn modelId="{C1108E91-F877-4A0F-8E6E-610D3F690AC8}" type="presParOf" srcId="{4FA0EB5E-B6BE-4432-81C8-0784E2498C6E}" destId="{8803E812-97AA-4CAF-A101-09B37FFA2496}" srcOrd="0" destOrd="0" presId="urn:microsoft.com/office/officeart/2018/2/layout/IconLabelList"/>
    <dgm:cxn modelId="{45F09B24-731A-419C-BB8A-C2F1461A669D}" type="presParOf" srcId="{8803E812-97AA-4CAF-A101-09B37FFA2496}" destId="{AE4ECBC4-0871-4A76-875B-35091E8BC507}" srcOrd="0" destOrd="0" presId="urn:microsoft.com/office/officeart/2018/2/layout/IconLabelList"/>
    <dgm:cxn modelId="{AACB8783-DDFF-45EE-B0B1-6E3B7F9448FC}" type="presParOf" srcId="{8803E812-97AA-4CAF-A101-09B37FFA2496}" destId="{185C9974-20FC-4C25-A7B0-8EC89529E88D}" srcOrd="1" destOrd="0" presId="urn:microsoft.com/office/officeart/2018/2/layout/IconLabelList"/>
    <dgm:cxn modelId="{24D91BD5-A189-45A8-9F80-C568B35B4119}" type="presParOf" srcId="{8803E812-97AA-4CAF-A101-09B37FFA2496}" destId="{4394B87B-00BB-4874-A2A0-0031A9D6EF66}" srcOrd="2" destOrd="0" presId="urn:microsoft.com/office/officeart/2018/2/layout/IconLabelList"/>
    <dgm:cxn modelId="{A8C80EDA-0779-4565-B486-7946B999043F}" type="presParOf" srcId="{4FA0EB5E-B6BE-4432-81C8-0784E2498C6E}" destId="{98E1C108-C962-482F-BC1D-3D910A58A86D}" srcOrd="1" destOrd="0" presId="urn:microsoft.com/office/officeart/2018/2/layout/IconLabelList"/>
    <dgm:cxn modelId="{DEBCA164-DD76-40E5-9629-ED009BE2FCB1}" type="presParOf" srcId="{4FA0EB5E-B6BE-4432-81C8-0784E2498C6E}" destId="{85DF2109-1659-486D-8832-A639935A9B5D}" srcOrd="2" destOrd="0" presId="urn:microsoft.com/office/officeart/2018/2/layout/IconLabelList"/>
    <dgm:cxn modelId="{A39C6C7B-2B7F-4BF6-9DDD-1CC912CBD0C0}" type="presParOf" srcId="{85DF2109-1659-486D-8832-A639935A9B5D}" destId="{66216DE2-EBD3-46FC-A3FC-CDCBAE8497CB}" srcOrd="0" destOrd="0" presId="urn:microsoft.com/office/officeart/2018/2/layout/IconLabelList"/>
    <dgm:cxn modelId="{44C62AEF-119C-4459-9F7B-A3F5D386F209}" type="presParOf" srcId="{85DF2109-1659-486D-8832-A639935A9B5D}" destId="{79AF7D2F-CD15-462F-A031-32A6B57040D6}" srcOrd="1" destOrd="0" presId="urn:microsoft.com/office/officeart/2018/2/layout/IconLabelList"/>
    <dgm:cxn modelId="{3E7B065B-AC5C-4013-AA2C-04D14F3AE127}" type="presParOf" srcId="{85DF2109-1659-486D-8832-A639935A9B5D}" destId="{54DCAC28-12B3-495B-BDDD-CBD5714C3D58}"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63956-54F8-4E50-AFAB-5DE341147403}">
      <dsp:nvSpPr>
        <dsp:cNvPr id="0" name=""/>
        <dsp:cNvSpPr/>
      </dsp:nvSpPr>
      <dsp:spPr>
        <a:xfrm rot="5400000">
          <a:off x="268351" y="3282092"/>
          <a:ext cx="648352" cy="1078843"/>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0EB70-56FA-481D-A30D-2C5C37BF3BF1}">
      <dsp:nvSpPr>
        <dsp:cNvPr id="0" name=""/>
        <dsp:cNvSpPr/>
      </dsp:nvSpPr>
      <dsp:spPr>
        <a:xfrm>
          <a:off x="102318" y="3589604"/>
          <a:ext cx="1287472" cy="853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12</a:t>
          </a:r>
        </a:p>
      </dsp:txBody>
      <dsp:txXfrm>
        <a:off x="102318" y="3589604"/>
        <a:ext cx="1287472" cy="853755"/>
      </dsp:txXfrm>
    </dsp:sp>
    <dsp:sp modelId="{775DFA4F-781A-4C9B-B8A0-B5104F515DE5}">
      <dsp:nvSpPr>
        <dsp:cNvPr id="0" name=""/>
        <dsp:cNvSpPr/>
      </dsp:nvSpPr>
      <dsp:spPr>
        <a:xfrm>
          <a:off x="950339" y="3202666"/>
          <a:ext cx="183770" cy="183770"/>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F6442-A69B-4D9E-93FD-67FF4D606C07}">
      <dsp:nvSpPr>
        <dsp:cNvPr id="0" name=""/>
        <dsp:cNvSpPr/>
      </dsp:nvSpPr>
      <dsp:spPr>
        <a:xfrm rot="5400000">
          <a:off x="1617443" y="2987044"/>
          <a:ext cx="648352" cy="1078843"/>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65E1-D323-4CBF-9489-22284A49FDB9}">
      <dsp:nvSpPr>
        <dsp:cNvPr id="0" name=""/>
        <dsp:cNvSpPr/>
      </dsp:nvSpPr>
      <dsp:spPr>
        <a:xfrm>
          <a:off x="1509217" y="3309385"/>
          <a:ext cx="973985" cy="853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13</a:t>
          </a:r>
        </a:p>
      </dsp:txBody>
      <dsp:txXfrm>
        <a:off x="1509217" y="3309385"/>
        <a:ext cx="973985" cy="853755"/>
      </dsp:txXfrm>
    </dsp:sp>
    <dsp:sp modelId="{9496EAE2-5970-4869-8E11-1EF95E9AB67B}">
      <dsp:nvSpPr>
        <dsp:cNvPr id="0" name=""/>
        <dsp:cNvSpPr/>
      </dsp:nvSpPr>
      <dsp:spPr>
        <a:xfrm>
          <a:off x="2299432" y="2907618"/>
          <a:ext cx="183770" cy="183770"/>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8BC24F-000D-493F-B0E0-8CA56F8ADB2C}">
      <dsp:nvSpPr>
        <dsp:cNvPr id="0" name=""/>
        <dsp:cNvSpPr/>
      </dsp:nvSpPr>
      <dsp:spPr>
        <a:xfrm rot="5400000">
          <a:off x="3016259" y="2691996"/>
          <a:ext cx="648352" cy="1078843"/>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B6C8E-E949-4F7D-9E9A-5D1651B6F2DC}">
      <dsp:nvSpPr>
        <dsp:cNvPr id="0" name=""/>
        <dsp:cNvSpPr/>
      </dsp:nvSpPr>
      <dsp:spPr>
        <a:xfrm>
          <a:off x="2908033" y="3014338"/>
          <a:ext cx="973985" cy="853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14</a:t>
          </a:r>
        </a:p>
      </dsp:txBody>
      <dsp:txXfrm>
        <a:off x="2908033" y="3014338"/>
        <a:ext cx="973985" cy="853755"/>
      </dsp:txXfrm>
    </dsp:sp>
    <dsp:sp modelId="{1CEAFE0A-A307-4F22-AF9E-4BE908D14FE5}">
      <dsp:nvSpPr>
        <dsp:cNvPr id="0" name=""/>
        <dsp:cNvSpPr/>
      </dsp:nvSpPr>
      <dsp:spPr>
        <a:xfrm>
          <a:off x="3698248" y="2612570"/>
          <a:ext cx="183770" cy="183770"/>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B3D45-4C07-43F3-A95C-3FF18FA7EA4C}">
      <dsp:nvSpPr>
        <dsp:cNvPr id="0" name=""/>
        <dsp:cNvSpPr/>
      </dsp:nvSpPr>
      <dsp:spPr>
        <a:xfrm rot="5400000">
          <a:off x="4415075" y="2396948"/>
          <a:ext cx="648352" cy="1078843"/>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6AE2B5-2012-4FB9-8963-3EDFABDDF8AA}">
      <dsp:nvSpPr>
        <dsp:cNvPr id="0" name=""/>
        <dsp:cNvSpPr/>
      </dsp:nvSpPr>
      <dsp:spPr>
        <a:xfrm>
          <a:off x="4306849" y="2719290"/>
          <a:ext cx="973985" cy="853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15</a:t>
          </a:r>
        </a:p>
      </dsp:txBody>
      <dsp:txXfrm>
        <a:off x="4306849" y="2719290"/>
        <a:ext cx="973985" cy="853755"/>
      </dsp:txXfrm>
    </dsp:sp>
    <dsp:sp modelId="{4465351C-95CB-46F9-939D-6E66BB2428B7}">
      <dsp:nvSpPr>
        <dsp:cNvPr id="0" name=""/>
        <dsp:cNvSpPr/>
      </dsp:nvSpPr>
      <dsp:spPr>
        <a:xfrm>
          <a:off x="5097064" y="2317522"/>
          <a:ext cx="183770" cy="183770"/>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89FAC-F8D3-43DF-A8A1-56FEF4FB77CF}">
      <dsp:nvSpPr>
        <dsp:cNvPr id="0" name=""/>
        <dsp:cNvSpPr/>
      </dsp:nvSpPr>
      <dsp:spPr>
        <a:xfrm rot="5400000">
          <a:off x="5813892" y="1959694"/>
          <a:ext cx="648352" cy="1078843"/>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282EC-9963-4D8B-90EC-E676A8A84854}">
      <dsp:nvSpPr>
        <dsp:cNvPr id="0" name=""/>
        <dsp:cNvSpPr/>
      </dsp:nvSpPr>
      <dsp:spPr>
        <a:xfrm>
          <a:off x="5719375" y="2307738"/>
          <a:ext cx="1128333" cy="1138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b="1" kern="1200"/>
            <a:t>16</a:t>
          </a:r>
        </a:p>
      </dsp:txBody>
      <dsp:txXfrm>
        <a:off x="5719375" y="2307738"/>
        <a:ext cx="1128333" cy="1138167"/>
      </dsp:txXfrm>
    </dsp:sp>
    <dsp:sp modelId="{8B8A2969-11B9-435D-B740-0C0363E7166E}">
      <dsp:nvSpPr>
        <dsp:cNvPr id="0" name=""/>
        <dsp:cNvSpPr/>
      </dsp:nvSpPr>
      <dsp:spPr>
        <a:xfrm>
          <a:off x="6495881" y="1880269"/>
          <a:ext cx="183770" cy="183770"/>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9CD90-40E6-48CF-8A94-E5B60CB7EB55}">
      <dsp:nvSpPr>
        <dsp:cNvPr id="0" name=""/>
        <dsp:cNvSpPr/>
      </dsp:nvSpPr>
      <dsp:spPr>
        <a:xfrm rot="5400000">
          <a:off x="7212708" y="1664646"/>
          <a:ext cx="648352" cy="1078843"/>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878CA-0C0D-4E7F-8246-116C259ED097}">
      <dsp:nvSpPr>
        <dsp:cNvPr id="0" name=""/>
        <dsp:cNvSpPr/>
      </dsp:nvSpPr>
      <dsp:spPr>
        <a:xfrm>
          <a:off x="7104482" y="1986988"/>
          <a:ext cx="973985" cy="853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17</a:t>
          </a:r>
        </a:p>
      </dsp:txBody>
      <dsp:txXfrm>
        <a:off x="7104482" y="1986988"/>
        <a:ext cx="973985" cy="853755"/>
      </dsp:txXfrm>
    </dsp:sp>
    <dsp:sp modelId="{4E3B988E-B576-4FB5-9107-5CE4BF903C14}">
      <dsp:nvSpPr>
        <dsp:cNvPr id="0" name=""/>
        <dsp:cNvSpPr/>
      </dsp:nvSpPr>
      <dsp:spPr>
        <a:xfrm>
          <a:off x="7894697" y="1585221"/>
          <a:ext cx="183770" cy="183770"/>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DBC10F-1233-4DD3-A68D-D661529B539E}">
      <dsp:nvSpPr>
        <dsp:cNvPr id="0" name=""/>
        <dsp:cNvSpPr/>
      </dsp:nvSpPr>
      <dsp:spPr>
        <a:xfrm rot="5400000">
          <a:off x="8611524" y="1369598"/>
          <a:ext cx="648352" cy="1078843"/>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D7DB4-BF01-411D-B4B0-FC71C2241622}">
      <dsp:nvSpPr>
        <dsp:cNvPr id="0" name=""/>
        <dsp:cNvSpPr/>
      </dsp:nvSpPr>
      <dsp:spPr>
        <a:xfrm>
          <a:off x="8503298" y="1691940"/>
          <a:ext cx="973985" cy="853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IE" sz="2000" kern="1200"/>
            <a:t>18</a:t>
          </a:r>
        </a:p>
      </dsp:txBody>
      <dsp:txXfrm>
        <a:off x="8503298" y="1691940"/>
        <a:ext cx="973985" cy="853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ECBC4-0871-4A76-875B-35091E8BC507}">
      <dsp:nvSpPr>
        <dsp:cNvPr id="0" name=""/>
        <dsp:cNvSpPr/>
      </dsp:nvSpPr>
      <dsp:spPr>
        <a:xfrm>
          <a:off x="1928170" y="120958"/>
          <a:ext cx="1270687" cy="1270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94B87B-00BB-4874-A2A0-0031A9D6EF66}">
      <dsp:nvSpPr>
        <dsp:cNvPr id="0" name=""/>
        <dsp:cNvSpPr/>
      </dsp:nvSpPr>
      <dsp:spPr>
        <a:xfrm>
          <a:off x="1151639" y="1743105"/>
          <a:ext cx="282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The Solution</a:t>
          </a:r>
        </a:p>
      </dsp:txBody>
      <dsp:txXfrm>
        <a:off x="1151639" y="1743105"/>
        <a:ext cx="2823750" cy="720000"/>
      </dsp:txXfrm>
    </dsp:sp>
    <dsp:sp modelId="{66216DE2-EBD3-46FC-A3FC-CDCBAE8497CB}">
      <dsp:nvSpPr>
        <dsp:cNvPr id="0" name=""/>
        <dsp:cNvSpPr/>
      </dsp:nvSpPr>
      <dsp:spPr>
        <a:xfrm>
          <a:off x="1928170" y="3169042"/>
          <a:ext cx="1270687" cy="1270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DCAC28-12B3-495B-BDDD-CBD5714C3D58}">
      <dsp:nvSpPr>
        <dsp:cNvPr id="0" name=""/>
        <dsp:cNvSpPr/>
      </dsp:nvSpPr>
      <dsp:spPr>
        <a:xfrm>
          <a:off x="1151639" y="4791189"/>
          <a:ext cx="282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Reduce the risk factors &amp; increase protective factors &amp; resilience </a:t>
          </a:r>
        </a:p>
      </dsp:txBody>
      <dsp:txXfrm>
        <a:off x="1151639" y="4791189"/>
        <a:ext cx="2823750" cy="72000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CCFF5-53D2-444F-9160-0531858B4D65}" type="datetimeFigureOut">
              <a:rPr lang="en-IE" smtClean="0"/>
              <a:t>23/11/2020</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F0472-7A63-4141-BFFA-2FD5E776C4B4}" type="slidenum">
              <a:rPr lang="en-IE" smtClean="0"/>
              <a:t>‹#›</a:t>
            </a:fld>
            <a:endParaRPr lang="en-IE"/>
          </a:p>
        </p:txBody>
      </p:sp>
    </p:spTree>
    <p:extLst>
      <p:ext uri="{BB962C8B-B14F-4D97-AF65-F5344CB8AC3E}">
        <p14:creationId xmlns:p14="http://schemas.microsoft.com/office/powerpoint/2010/main" val="108750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order to do that, we go about our work in three distinct ways. </a:t>
            </a:r>
          </a:p>
          <a:p>
            <a:r>
              <a:rPr lang="en-IE" dirty="0"/>
              <a:t>Firstly, youth work: we utilise a model of youth work called the Critical Social Education model. This directs us to transfer power to young people so that they may be equipped and resourced to make changes in their and their peers lives through structural change (e.g. Trans Youth Visibility Campaign, LGBTI+ Youth Strategy, etc.). We also work with other national and regional </a:t>
            </a:r>
            <a:r>
              <a:rPr lang="en-IE" dirty="0" err="1"/>
              <a:t>organsiations</a:t>
            </a:r>
            <a:r>
              <a:rPr lang="en-IE" dirty="0"/>
              <a:t> to set up and develop LGBT+ youth groups in their areas. Currently we support a total of 56 LGBT+ youth groups across the country, including 4 we run directly in Dublin.</a:t>
            </a:r>
          </a:p>
          <a:p>
            <a:r>
              <a:rPr lang="en-IE" dirty="0"/>
              <a:t>Research plays an important role for us in that it allows BeLonG To </a:t>
            </a:r>
            <a:r>
              <a:rPr lang="en-IE" dirty="0" err="1"/>
              <a:t>to</a:t>
            </a:r>
            <a:r>
              <a:rPr lang="en-IE" dirty="0"/>
              <a:t> have the empirical evidence that shows change is needed to improve the lives of LGBT+ young people. Some of the content of today will revolve around the most recent Irish research on the lives of young LGBT+ people: </a:t>
            </a:r>
            <a:r>
              <a:rPr lang="en-IE" dirty="0" err="1"/>
              <a:t>LGBTIreland</a:t>
            </a:r>
            <a:r>
              <a:rPr lang="en-IE" dirty="0"/>
              <a:t> which was launched in 2016</a:t>
            </a:r>
          </a:p>
          <a:p>
            <a:endParaRPr lang="en-IE" dirty="0"/>
          </a:p>
        </p:txBody>
      </p:sp>
      <p:sp>
        <p:nvSpPr>
          <p:cNvPr id="4" name="Slide Number Placeholder 3"/>
          <p:cNvSpPr>
            <a:spLocks noGrp="1"/>
          </p:cNvSpPr>
          <p:nvPr>
            <p:ph type="sldNum" sz="quarter" idx="5"/>
          </p:nvPr>
        </p:nvSpPr>
        <p:spPr/>
        <p:txBody>
          <a:bodyPr/>
          <a:lstStyle/>
          <a:p>
            <a:fld id="{410F0472-7A63-4141-BFFA-2FD5E776C4B4}" type="slidenum">
              <a:rPr lang="en-IE" smtClean="0"/>
              <a:t>2</a:t>
            </a:fld>
            <a:endParaRPr lang="en-IE"/>
          </a:p>
        </p:txBody>
      </p:sp>
    </p:spTree>
    <p:extLst>
      <p:ext uri="{BB962C8B-B14F-4D97-AF65-F5344CB8AC3E}">
        <p14:creationId xmlns:p14="http://schemas.microsoft.com/office/powerpoint/2010/main" val="422979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Programme Actions: What</a:t>
            </a:r>
          </a:p>
          <a:p>
            <a:r>
              <a:rPr lang="en-IE" dirty="0"/>
              <a:t>Your Youth Service Can Do</a:t>
            </a:r>
          </a:p>
          <a:p>
            <a:r>
              <a:rPr lang="en-IE" dirty="0"/>
              <a:t>• Ensure your youth service has a diversity and inclusion policy that</a:t>
            </a:r>
          </a:p>
          <a:p>
            <a:r>
              <a:rPr lang="en-IE" dirty="0"/>
              <a:t>is put into practice when running programmes and workshops.</a:t>
            </a:r>
          </a:p>
          <a:p>
            <a:r>
              <a:rPr lang="en-IE" dirty="0"/>
              <a:t>• When delivering sexual health workshops and programmes,</a:t>
            </a:r>
          </a:p>
          <a:p>
            <a:r>
              <a:rPr lang="en-IE" dirty="0"/>
              <a:t>include LGBTI+ identities and specific sexual health needs.</a:t>
            </a:r>
          </a:p>
          <a:p>
            <a:r>
              <a:rPr lang="en-IE" dirty="0"/>
              <a:t>• Ensure the themes of sexual orientation and gender identity are</a:t>
            </a:r>
          </a:p>
          <a:p>
            <a:r>
              <a:rPr lang="en-IE" dirty="0"/>
              <a:t>an integral part of workshops and programmes delivered.</a:t>
            </a:r>
          </a:p>
          <a:p>
            <a:r>
              <a:rPr lang="en-IE" dirty="0"/>
              <a:t>• Ensure that in your service, homophobic/transphobic bullying is</a:t>
            </a:r>
          </a:p>
          <a:p>
            <a:r>
              <a:rPr lang="en-IE" dirty="0"/>
              <a:t>explicitly mentioned when discussing bullying.</a:t>
            </a:r>
          </a:p>
          <a:p>
            <a:r>
              <a:rPr lang="en-IE" dirty="0"/>
              <a:t>• Ensure that in your service, the diversity of families is discussed</a:t>
            </a:r>
          </a:p>
          <a:p>
            <a:r>
              <a:rPr lang="en-IE" dirty="0"/>
              <a:t>in your diversity and inclusion workshops, including same sex</a:t>
            </a:r>
          </a:p>
          <a:p>
            <a:r>
              <a:rPr lang="en-IE" dirty="0"/>
              <a:t>parenting.</a:t>
            </a:r>
          </a:p>
          <a:p>
            <a:r>
              <a:rPr lang="en-IE" dirty="0"/>
              <a:t>• Ensure that in your service, sexual orientation and gender identity</a:t>
            </a:r>
          </a:p>
          <a:p>
            <a:r>
              <a:rPr lang="en-IE" dirty="0"/>
              <a:t>is raised and/or taught about in other programme activities.</a:t>
            </a:r>
          </a:p>
          <a:p>
            <a:r>
              <a:rPr lang="en-IE" dirty="0"/>
              <a:t>• Ensure that in your service, respect and tolerance for diversity is</a:t>
            </a:r>
          </a:p>
          <a:p>
            <a:r>
              <a:rPr lang="en-IE" dirty="0"/>
              <a:t>promoted in all programme activities and groups.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4A18-A364-4202-8E15-290BD4CDF0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1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IE" dirty="0"/>
              <a:t>Safe and Supportive</a:t>
            </a:r>
          </a:p>
          <a:p>
            <a:r>
              <a:rPr lang="en-IE" dirty="0"/>
              <a:t>Environment Actions: What</a:t>
            </a:r>
          </a:p>
          <a:p>
            <a:r>
              <a:rPr lang="en-IE" dirty="0"/>
              <a:t>Your Service Can Do</a:t>
            </a:r>
          </a:p>
          <a:p>
            <a:r>
              <a:rPr lang="en-IE" dirty="0"/>
              <a:t>Promote a supportive physical and social</a:t>
            </a:r>
          </a:p>
          <a:p>
            <a:r>
              <a:rPr lang="en-IE" dirty="0"/>
              <a:t>environment by:</a:t>
            </a:r>
          </a:p>
          <a:p>
            <a:r>
              <a:rPr lang="en-IE" dirty="0"/>
              <a:t>• Creating a safe space where everyone is valued and treated with</a:t>
            </a:r>
          </a:p>
          <a:p>
            <a:r>
              <a:rPr lang="en-IE" dirty="0"/>
              <a:t>respect.</a:t>
            </a:r>
          </a:p>
          <a:p>
            <a:r>
              <a:rPr lang="en-IE" dirty="0"/>
              <a:t>• Displaying LGBTI+ affirming posters and provide information</a:t>
            </a:r>
          </a:p>
          <a:p>
            <a:r>
              <a:rPr lang="en-IE" dirty="0"/>
              <a:t>about local and national supports for LGBTI+ young people, which</a:t>
            </a:r>
          </a:p>
          <a:p>
            <a:r>
              <a:rPr lang="en-IE" dirty="0"/>
              <a:t>young LGBTI+ members can access confidentially outside of the</a:t>
            </a:r>
          </a:p>
          <a:p>
            <a:r>
              <a:rPr lang="en-IE" dirty="0"/>
              <a:t>Service environment if desired.</a:t>
            </a:r>
          </a:p>
          <a:p>
            <a:r>
              <a:rPr lang="en-IE" dirty="0"/>
              <a:t>• Encouraging whole organisation participation in the BeLonG To</a:t>
            </a:r>
          </a:p>
          <a:p>
            <a:r>
              <a:rPr lang="en-IE" dirty="0"/>
              <a:t>annual Stand Up Awareness Week campaign.</a:t>
            </a:r>
          </a:p>
          <a:p>
            <a:r>
              <a:rPr lang="en-IE" dirty="0"/>
              <a:t>• Encouraging all staff members, to challenge homophobic and</a:t>
            </a:r>
          </a:p>
          <a:p>
            <a:r>
              <a:rPr lang="en-IE" dirty="0"/>
              <a:t>transphobic language in the wider youth service environment,</a:t>
            </a:r>
          </a:p>
          <a:p>
            <a:r>
              <a:rPr lang="en-IE" dirty="0"/>
              <a:t>including group meetings, organisation events, sporting events</a:t>
            </a:r>
          </a:p>
          <a:p>
            <a:r>
              <a:rPr lang="en-IE" dirty="0"/>
              <a:t>and field trips.</a:t>
            </a:r>
          </a:p>
          <a:p>
            <a:r>
              <a:rPr lang="en-IE" dirty="0"/>
              <a:t>• Ensuring ongoing monitoring and supervision of toilets for the</a:t>
            </a:r>
          </a:p>
          <a:p>
            <a:r>
              <a:rPr lang="en-IE" dirty="0"/>
              <a:t>occurrence of bullying incidents. This isolated environment, as</a:t>
            </a:r>
          </a:p>
          <a:p>
            <a:r>
              <a:rPr lang="en-IE" dirty="0"/>
              <a:t>well as the vulnerability of LGBTI+ young people, can result in</a:t>
            </a:r>
          </a:p>
          <a:p>
            <a:r>
              <a:rPr lang="en-IE" dirty="0"/>
              <a:t>dangerous situations.</a:t>
            </a:r>
          </a:p>
          <a:p>
            <a:r>
              <a:rPr lang="en-IE" dirty="0"/>
              <a:t>• Remove homophobic/transphobic graffiti immediately. If</a:t>
            </a:r>
          </a:p>
          <a:p>
            <a:r>
              <a:rPr lang="en-IE" dirty="0"/>
              <a:t>appropriate, remind perpetrators of organisational policy on</a:t>
            </a:r>
          </a:p>
          <a:p>
            <a:r>
              <a:rPr lang="en-IE" dirty="0"/>
              <a:t>homophobic/transphobic language.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4A18-A364-4202-8E15-290BD4CDF0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93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Community Partnership</a:t>
            </a:r>
          </a:p>
          <a:p>
            <a:r>
              <a:rPr lang="en-IE" dirty="0"/>
              <a:t>Actions: What Your Service</a:t>
            </a:r>
          </a:p>
          <a:p>
            <a:r>
              <a:rPr lang="en-IE" dirty="0"/>
              <a:t>Can Do</a:t>
            </a:r>
          </a:p>
          <a:p>
            <a:r>
              <a:rPr lang="en-IE" dirty="0"/>
              <a:t>• Make explicit reference to the grounds of Equality Legislation,</a:t>
            </a:r>
          </a:p>
          <a:p>
            <a:r>
              <a:rPr lang="en-IE" dirty="0"/>
              <a:t>including sexual orientation, and gender identity, in the</a:t>
            </a:r>
          </a:p>
          <a:p>
            <a:r>
              <a:rPr lang="en-IE" dirty="0"/>
              <a:t>organisation policies and mission statement which are made</a:t>
            </a:r>
          </a:p>
          <a:p>
            <a:r>
              <a:rPr lang="en-IE" dirty="0"/>
              <a:t>available to local organisations.</a:t>
            </a:r>
          </a:p>
          <a:p>
            <a:r>
              <a:rPr lang="en-IE" dirty="0"/>
              <a:t>• Develop links with local schools and share learning on how to</a:t>
            </a:r>
          </a:p>
          <a:p>
            <a:r>
              <a:rPr lang="en-IE" dirty="0"/>
              <a:t>make environments inclusive of LGBTI+ young people.</a:t>
            </a:r>
          </a:p>
          <a:p>
            <a:r>
              <a:rPr lang="en-IE" dirty="0"/>
              <a:t>• Use induction evenings and parent/guardian information</a:t>
            </a:r>
          </a:p>
          <a:p>
            <a:r>
              <a:rPr lang="en-IE" dirty="0"/>
              <a:t>evenings to highlight your organisations position and work to</a:t>
            </a:r>
          </a:p>
          <a:p>
            <a:r>
              <a:rPr lang="en-IE" dirty="0"/>
              <a:t>ensure LGBTI+ young people are fully included. Articulate that</a:t>
            </a:r>
          </a:p>
          <a:p>
            <a:r>
              <a:rPr lang="en-IE" dirty="0"/>
              <a:t>homophobia/transphobia will not be tolerated and affirm that</a:t>
            </a:r>
          </a:p>
          <a:p>
            <a:r>
              <a:rPr lang="en-IE" dirty="0"/>
              <a:t>the organisation supports all, including LGBTI+ young people,</a:t>
            </a:r>
          </a:p>
          <a:p>
            <a:r>
              <a:rPr lang="en-IE" dirty="0"/>
              <a:t>families and staff.</a:t>
            </a:r>
          </a:p>
          <a:p>
            <a:r>
              <a:rPr lang="en-IE" dirty="0"/>
              <a:t>• Display LGBTI+ inclusive posters in a visible area where visitors</a:t>
            </a:r>
          </a:p>
          <a:p>
            <a:r>
              <a:rPr lang="en-IE" dirty="0"/>
              <a:t>to the organisation can see them.</a:t>
            </a:r>
          </a:p>
          <a:p>
            <a:r>
              <a:rPr lang="en-IE" dirty="0"/>
              <a:t>• Provide information on LGBTI+ support groups and other</a:t>
            </a:r>
          </a:p>
          <a:p>
            <a:r>
              <a:rPr lang="en-IE" dirty="0"/>
              <a:t>supports to families on request.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4A18-A364-4202-8E15-290BD4CDF0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72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Direct Support to Young</a:t>
            </a:r>
          </a:p>
          <a:p>
            <a:r>
              <a:rPr lang="en-IE" dirty="0"/>
              <a:t>People Actions: What Your</a:t>
            </a:r>
          </a:p>
          <a:p>
            <a:r>
              <a:rPr lang="en-IE" dirty="0"/>
              <a:t>Service Can Do</a:t>
            </a:r>
          </a:p>
          <a:p>
            <a:r>
              <a:rPr lang="en-IE" dirty="0"/>
              <a:t>• Ensure that youth work teams can provide additional support to LGBTI+</a:t>
            </a:r>
          </a:p>
          <a:p>
            <a:r>
              <a:rPr lang="en-IE" dirty="0"/>
              <a:t>young people.</a:t>
            </a:r>
          </a:p>
          <a:p>
            <a:r>
              <a:rPr lang="en-IE" dirty="0"/>
              <a:t>• Ensure that all members are aware of key staff members whom they can</a:t>
            </a:r>
          </a:p>
          <a:p>
            <a:r>
              <a:rPr lang="en-IE" dirty="0"/>
              <a:t>approach for support.</a:t>
            </a:r>
          </a:p>
          <a:p>
            <a:r>
              <a:rPr lang="en-IE" dirty="0"/>
              <a:t>• Highlight to all staff that they may be the person to whom a LGBTI+ young</a:t>
            </a:r>
          </a:p>
          <a:p>
            <a:r>
              <a:rPr lang="en-IE" dirty="0"/>
              <a:t>person discloses their identity and ensure that they can respond sensitively</a:t>
            </a:r>
          </a:p>
          <a:p>
            <a:r>
              <a:rPr lang="en-IE" dirty="0"/>
              <a:t>and appropriately. This includes:</a:t>
            </a:r>
          </a:p>
          <a:p>
            <a:r>
              <a:rPr lang="en-IE" dirty="0"/>
              <a:t>:: Acknowledging that the disclosure of LGBTI+ identity takes significant</a:t>
            </a:r>
          </a:p>
          <a:p>
            <a:r>
              <a:rPr lang="en-IE" dirty="0"/>
              <a:t>courage on the part of the young person.</a:t>
            </a:r>
          </a:p>
          <a:p>
            <a:r>
              <a:rPr lang="en-IE" dirty="0"/>
              <a:t>:: Giving the young person adequate time to talk, including setting aside</a:t>
            </a:r>
          </a:p>
          <a:p>
            <a:r>
              <a:rPr lang="en-IE" dirty="0"/>
              <a:t>a specific time/appointment if it is more convenient. This appointment</a:t>
            </a:r>
          </a:p>
          <a:p>
            <a:r>
              <a:rPr lang="en-IE" dirty="0"/>
              <a:t>should be the same day if possible.</a:t>
            </a:r>
          </a:p>
          <a:p>
            <a:r>
              <a:rPr lang="en-IE" dirty="0"/>
              <a:t>:: Being guided by the young person as to their support needs.</a:t>
            </a:r>
          </a:p>
          <a:p>
            <a:r>
              <a:rPr lang="en-IE" dirty="0"/>
              <a:t>:: Signposting the young person to additional supports (internal and</a:t>
            </a:r>
          </a:p>
          <a:p>
            <a:r>
              <a:rPr lang="en-IE" dirty="0"/>
              <a:t>external) if requested.</a:t>
            </a:r>
          </a:p>
          <a:p>
            <a:r>
              <a:rPr lang="en-IE" dirty="0"/>
              <a:t>:: Recognising that the LGBTI+ young person’s right to privacy and</a:t>
            </a:r>
          </a:p>
          <a:p>
            <a:r>
              <a:rPr lang="en-IE" dirty="0"/>
              <a:t>confidentiality should be the same as that of non-LGBTI+ young people</a:t>
            </a:r>
          </a:p>
          <a:p>
            <a:r>
              <a:rPr lang="en-IE" dirty="0"/>
              <a:t>(in keeping with Child Protection Guidelines).</a:t>
            </a:r>
          </a:p>
          <a:p>
            <a:r>
              <a:rPr lang="en-IE" dirty="0"/>
              <a:t>:: Consider that trans young people may have particular needs around</a:t>
            </a:r>
          </a:p>
          <a:p>
            <a:r>
              <a:rPr lang="en-IE" dirty="0"/>
              <a:t>bathroom spaces, preferred names and pronouns.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60D61-A6F1-4F83-9370-72587301CB7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918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Staff Training and Development</a:t>
            </a:r>
          </a:p>
          <a:p>
            <a:r>
              <a:rPr lang="en-IE" dirty="0"/>
              <a:t>Actions: What Your Service Can Do • Source whole-team LGBTI+ awareness training. BeLonG To provides online LGBTI+ training. Find out</a:t>
            </a:r>
          </a:p>
          <a:p>
            <a:r>
              <a:rPr lang="en-IE" dirty="0"/>
              <a:t>more at www.belongto.org or by calling 01 670 6223.</a:t>
            </a:r>
          </a:p>
          <a:p>
            <a:r>
              <a:rPr lang="en-IE" dirty="0"/>
              <a:t>• Source specific LGBTI+ awareness training and development opportunities for staff, particularly</a:t>
            </a:r>
          </a:p>
          <a:p>
            <a:r>
              <a:rPr lang="en-IE" dirty="0"/>
              <a:t>senior staff and staff with a role in providing direct support to young people.</a:t>
            </a:r>
          </a:p>
          <a:p>
            <a:r>
              <a:rPr lang="en-IE" dirty="0"/>
              <a:t>• Ensure that trained members of staff disseminate the main points and recommendations from</a:t>
            </a:r>
          </a:p>
          <a:p>
            <a:r>
              <a:rPr lang="en-IE" dirty="0"/>
              <a:t>training if not all staff can attend.</a:t>
            </a:r>
          </a:p>
          <a:p>
            <a:r>
              <a:rPr lang="en-IE" dirty="0"/>
              <a:t>• Training should be practical in nature and include role-play e.g. responding to incidents of</a:t>
            </a:r>
          </a:p>
          <a:p>
            <a:r>
              <a:rPr lang="en-IE" dirty="0"/>
              <a:t>homophobic/transphobic name-calling; responding to a young person ‘coming </a:t>
            </a:r>
            <a:r>
              <a:rPr lang="en-IE" dirty="0" err="1"/>
              <a:t>out’.Skills</a:t>
            </a:r>
            <a:r>
              <a:rPr lang="en-IE" dirty="0"/>
              <a:t>/training audit?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60D61-A6F1-4F83-9370-72587301CB7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58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0F0472-7A63-4141-BFFA-2FD5E776C4B4}" type="slidenum">
              <a:rPr lang="en-IE" smtClean="0"/>
              <a:t>17</a:t>
            </a:fld>
            <a:endParaRPr lang="en-IE"/>
          </a:p>
        </p:txBody>
      </p:sp>
    </p:spTree>
    <p:extLst>
      <p:ext uri="{BB962C8B-B14F-4D97-AF65-F5344CB8AC3E}">
        <p14:creationId xmlns:p14="http://schemas.microsoft.com/office/powerpoint/2010/main" val="219290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Data Points / Evidence Base </a:t>
            </a:r>
          </a:p>
          <a:p>
            <a:pPr marL="171450" indent="-171450">
              <a:buFont typeface="Arial" panose="020B0604020202020204" pitchFamily="34" charset="0"/>
              <a:buChar char="•"/>
            </a:pPr>
            <a:r>
              <a:rPr lang="en-IE" dirty="0"/>
              <a:t>LGBT Ireland Report, 2016 </a:t>
            </a:r>
          </a:p>
          <a:p>
            <a:pPr marL="171450" indent="-171450">
              <a:buFont typeface="Arial" panose="020B0604020202020204" pitchFamily="34" charset="0"/>
              <a:buChar char="•"/>
            </a:pPr>
            <a:r>
              <a:rPr lang="en-IE" dirty="0"/>
              <a:t>Better Out Than In campaign – help seeking behaviour </a:t>
            </a:r>
          </a:p>
          <a:p>
            <a:pPr marL="171450" indent="-171450">
              <a:buFont typeface="Arial" panose="020B0604020202020204" pitchFamily="34" charset="0"/>
              <a:buChar char="•"/>
            </a:pPr>
            <a:r>
              <a:rPr lang="en-IE" dirty="0"/>
              <a:t>National LGBTI+ Youth Strategy 2018-2021 &amp; consultation report </a:t>
            </a:r>
          </a:p>
          <a:p>
            <a:pPr marL="171450" indent="-171450">
              <a:buFont typeface="Arial" panose="020B0604020202020204" pitchFamily="34" charset="0"/>
              <a:buChar char="•"/>
            </a:pPr>
            <a:r>
              <a:rPr lang="en-IE" dirty="0"/>
              <a:t>School Climate Report, 2019 </a:t>
            </a:r>
          </a:p>
          <a:p>
            <a:pPr marL="171450" indent="-171450">
              <a:buFont typeface="Arial" panose="020B0604020202020204" pitchFamily="34" charset="0"/>
              <a:buChar char="•"/>
            </a:pPr>
            <a:r>
              <a:rPr lang="en-IE" dirty="0"/>
              <a:t>My World 2 survey, 2019 </a:t>
            </a:r>
          </a:p>
          <a:p>
            <a:pPr marL="171450" indent="-171450">
              <a:buFont typeface="Arial" panose="020B0604020202020204" pitchFamily="34" charset="0"/>
              <a:buChar char="•"/>
            </a:pPr>
            <a:r>
              <a:rPr lang="en-IE" dirty="0"/>
              <a:t>LGBTI+ Lives in Lockdown, May 2020 </a:t>
            </a:r>
          </a:p>
          <a:p>
            <a:pPr marL="171450" indent="-171450">
              <a:buFont typeface="Arial" panose="020B0604020202020204" pitchFamily="34" charset="0"/>
              <a:buChar char="•"/>
            </a:pPr>
            <a:r>
              <a:rPr lang="en-IE" dirty="0"/>
              <a:t>How’s Your Head report </a:t>
            </a:r>
          </a:p>
          <a:p>
            <a:pPr marL="171450" indent="-171450">
              <a:buFont typeface="Arial" panose="020B0604020202020204" pitchFamily="34" charset="0"/>
              <a:buChar char="•"/>
            </a:pPr>
            <a:r>
              <a:rPr lang="en-IE" dirty="0"/>
              <a:t>HOMES our database </a:t>
            </a:r>
          </a:p>
        </p:txBody>
      </p:sp>
      <p:sp>
        <p:nvSpPr>
          <p:cNvPr id="4" name="Slide Number Placeholder 3"/>
          <p:cNvSpPr>
            <a:spLocks noGrp="1"/>
          </p:cNvSpPr>
          <p:nvPr>
            <p:ph type="sldNum" sz="quarter" idx="5"/>
          </p:nvPr>
        </p:nvSpPr>
        <p:spPr/>
        <p:txBody>
          <a:bodyPr/>
          <a:lstStyle/>
          <a:p>
            <a:fld id="{410F0472-7A63-4141-BFFA-2FD5E776C4B4}" type="slidenum">
              <a:rPr lang="en-IE" smtClean="0"/>
              <a:t>3</a:t>
            </a:fld>
            <a:endParaRPr lang="en-IE"/>
          </a:p>
        </p:txBody>
      </p:sp>
    </p:spTree>
    <p:extLst>
      <p:ext uri="{BB962C8B-B14F-4D97-AF65-F5344CB8AC3E}">
        <p14:creationId xmlns:p14="http://schemas.microsoft.com/office/powerpoint/2010/main" val="251565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a:solidFill>
                  <a:schemeClr val="tx1"/>
                </a:solidFill>
                <a:latin typeface="+mn-lt"/>
                <a:ea typeface="+mn-ea"/>
                <a:cs typeface="+mn-cs"/>
              </a:rPr>
              <a:t>The </a:t>
            </a:r>
            <a:r>
              <a:rPr lang="en-IE" sz="1200" b="1" i="0" u="none" strike="noStrike" kern="1200" baseline="0" dirty="0">
                <a:solidFill>
                  <a:schemeClr val="tx1"/>
                </a:solidFill>
                <a:latin typeface="+mn-lt"/>
                <a:ea typeface="+mn-ea"/>
                <a:cs typeface="+mn-cs"/>
              </a:rPr>
              <a:t>minority stress</a:t>
            </a:r>
            <a:r>
              <a:rPr lang="en-IE" sz="1200" b="0" i="0" u="none" strike="noStrike" kern="1200" baseline="0" dirty="0">
                <a:solidFill>
                  <a:schemeClr val="tx1"/>
                </a:solidFill>
                <a:latin typeface="+mn-lt"/>
                <a:ea typeface="+mn-ea"/>
                <a:cs typeface="+mn-cs"/>
              </a:rPr>
              <a:t> model, which is a conceptual framework for understanding the negative impact on health and well-being caused by a stigmatising social context (</a:t>
            </a:r>
            <a:r>
              <a:rPr lang="en-IE" sz="1200" b="1" i="0" u="none" strike="noStrike" kern="1200" baseline="0" dirty="0">
                <a:solidFill>
                  <a:schemeClr val="tx1"/>
                </a:solidFill>
                <a:latin typeface="+mn-lt"/>
                <a:ea typeface="+mn-ea"/>
                <a:cs typeface="+mn-cs"/>
              </a:rPr>
              <a:t>Brooks, 1981; Meyer, 1995, 2003)</a:t>
            </a:r>
            <a:endParaRPr lang="en-IE" sz="1200" b="0" i="0" u="none" strike="noStrike" kern="1200" baseline="0" dirty="0">
              <a:solidFill>
                <a:schemeClr val="tx1"/>
              </a:solidFill>
              <a:latin typeface="+mn-lt"/>
              <a:ea typeface="+mn-ea"/>
              <a:cs typeface="+mn-cs"/>
            </a:endParaRPr>
          </a:p>
          <a:p>
            <a:endParaRPr lang="en-IE" sz="1200" b="0" i="0" u="none" strike="noStrike" kern="1200" baseline="0" dirty="0">
              <a:solidFill>
                <a:schemeClr val="tx1"/>
              </a:solidFill>
              <a:latin typeface="+mn-lt"/>
              <a:ea typeface="+mn-ea"/>
              <a:cs typeface="+mn-cs"/>
            </a:endParaRPr>
          </a:p>
          <a:p>
            <a:r>
              <a:rPr lang="en-IE" sz="1200" b="0" i="0" u="none" strike="noStrike" kern="1200" baseline="0" dirty="0">
                <a:solidFill>
                  <a:schemeClr val="tx1"/>
                </a:solidFill>
                <a:latin typeface="+mn-lt"/>
                <a:ea typeface="+mn-ea"/>
                <a:cs typeface="+mn-cs"/>
              </a:rPr>
              <a:t>While LGBT Ireland reported improvements in the lives of LGBTI people, it also highlighted that minority stress continues to have a very real negative impact on the mental health and wellbeing of LGBTI people.</a:t>
            </a:r>
          </a:p>
          <a:p>
            <a:r>
              <a:rPr lang="en-IE" sz="1200" b="1" i="0" u="none" strike="noStrike" kern="1200" baseline="0" dirty="0">
                <a:solidFill>
                  <a:schemeClr val="tx1"/>
                </a:solidFill>
                <a:latin typeface="+mn-lt"/>
                <a:ea typeface="+mn-ea"/>
                <a:cs typeface="+mn-cs"/>
              </a:rPr>
              <a:t>Minority stress </a:t>
            </a:r>
            <a:r>
              <a:rPr lang="en-IE" sz="1200" b="0" i="0" u="none" strike="noStrike" kern="1200" baseline="0" dirty="0">
                <a:solidFill>
                  <a:schemeClr val="tx1"/>
                </a:solidFill>
                <a:latin typeface="+mn-lt"/>
                <a:ea typeface="+mn-ea"/>
                <a:cs typeface="+mn-cs"/>
              </a:rPr>
              <a:t>is based on the premise that LGBTI people, like members of any minority group, are subject to chronic psychological stress due to their group’s</a:t>
            </a:r>
          </a:p>
          <a:p>
            <a:r>
              <a:rPr lang="en-IE" sz="1200" b="0" i="0" u="none" strike="noStrike" kern="1200" baseline="0" dirty="0">
                <a:solidFill>
                  <a:schemeClr val="tx1"/>
                </a:solidFill>
                <a:latin typeface="+mn-lt"/>
                <a:ea typeface="+mn-ea"/>
                <a:cs typeface="+mn-cs"/>
              </a:rPr>
              <a:t>stigmatised and marginalised status in society. While LGBTI people are not inherently any more prone to mental health problems than other groups in society, coping with the effects of minority stress can be detrimental to LGBT people’s mental health.</a:t>
            </a:r>
          </a:p>
          <a:p>
            <a:r>
              <a:rPr lang="en-IE" sz="1200" b="0" i="0" u="none" strike="noStrike" kern="1200" baseline="0" dirty="0">
                <a:solidFill>
                  <a:schemeClr val="tx1"/>
                </a:solidFill>
                <a:latin typeface="+mn-lt"/>
                <a:ea typeface="+mn-ea"/>
                <a:cs typeface="+mn-cs"/>
              </a:rPr>
              <a:t>LGBTI people remain a particularly ‘at risk’ cohort of the population who not only experience elevated rates of mental health difficulties, but do so in part as a result of</a:t>
            </a:r>
          </a:p>
          <a:p>
            <a:r>
              <a:rPr lang="en-IE" sz="1200" b="0" i="0" u="none" strike="noStrike" kern="1200" baseline="0" dirty="0">
                <a:solidFill>
                  <a:schemeClr val="tx1"/>
                </a:solidFill>
                <a:latin typeface="+mn-lt"/>
                <a:ea typeface="+mn-ea"/>
                <a:cs typeface="+mn-cs"/>
              </a:rPr>
              <a:t>minority stress (i.e. direct and indirect forms of LGBTI specific discrimination and victimisation, internalised LGBTI identity shame, and stress associated with LGBTI</a:t>
            </a:r>
          </a:p>
          <a:p>
            <a:r>
              <a:rPr lang="en-IE" sz="1200" b="0" i="0" u="none" strike="noStrike" kern="1200" baseline="0" dirty="0">
                <a:solidFill>
                  <a:schemeClr val="tx1"/>
                </a:solidFill>
                <a:latin typeface="+mn-lt"/>
                <a:ea typeface="+mn-ea"/>
                <a:cs typeface="+mn-cs"/>
              </a:rPr>
              <a:t>identity concealment).</a:t>
            </a:r>
          </a:p>
          <a:p>
            <a:endParaRPr lang="en-IE" sz="1200" b="0" i="0" u="none" strike="noStrike" kern="1200" baseline="0" dirty="0">
              <a:solidFill>
                <a:schemeClr val="tx1"/>
              </a:solidFill>
              <a:latin typeface="+mn-lt"/>
              <a:ea typeface="+mn-ea"/>
              <a:cs typeface="+mn-cs"/>
            </a:endParaRPr>
          </a:p>
          <a:p>
            <a:r>
              <a:rPr lang="en-IE" sz="1200" b="0" i="0" u="none" strike="noStrike" kern="1200" baseline="0" dirty="0">
                <a:solidFill>
                  <a:schemeClr val="tx1"/>
                </a:solidFill>
                <a:latin typeface="+mn-lt"/>
                <a:ea typeface="+mn-ea"/>
                <a:cs typeface="+mn-cs"/>
              </a:rPr>
              <a:t>Minority stress theory in particular points to exposure to discrimination, stigma and prejudice as strong determinants informing poor mental and physical outcomes for LGBT people (Meyer 1995).</a:t>
            </a:r>
          </a:p>
          <a:p>
            <a:endParaRPr lang="en-IE" dirty="0"/>
          </a:p>
        </p:txBody>
      </p:sp>
      <p:sp>
        <p:nvSpPr>
          <p:cNvPr id="4" name="Slide Number Placeholder 3"/>
          <p:cNvSpPr>
            <a:spLocks noGrp="1"/>
          </p:cNvSpPr>
          <p:nvPr>
            <p:ph type="sldNum" sz="quarter" idx="10"/>
          </p:nvPr>
        </p:nvSpPr>
        <p:spPr/>
        <p:txBody>
          <a:bodyPr/>
          <a:lstStyle/>
          <a:p>
            <a:fld id="{49860D61-A6F1-4F83-9370-72587301CB74}" type="slidenum">
              <a:rPr lang="en-IE" smtClean="0"/>
              <a:t>4</a:t>
            </a:fld>
            <a:endParaRPr lang="en-IE"/>
          </a:p>
        </p:txBody>
      </p:sp>
    </p:spTree>
    <p:extLst>
      <p:ext uri="{BB962C8B-B14F-4D97-AF65-F5344CB8AC3E}">
        <p14:creationId xmlns:p14="http://schemas.microsoft.com/office/powerpoint/2010/main" val="108464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823C-557F-4764-88B1-22275EE4B8C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7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So if we look at the timeline of</a:t>
            </a:r>
            <a:r>
              <a:rPr lang="en-IE" baseline="0"/>
              <a:t> an LGBTI young person, a lot of incredibly crucial events tend to happen between the ages of 12 and 18. What age do you think is the most common age of realisation of LGBTI identity? </a:t>
            </a:r>
            <a:r>
              <a:rPr lang="en-IE" b="1" baseline="0"/>
              <a:t>Wait for some answers.</a:t>
            </a:r>
          </a:p>
          <a:p>
            <a:r>
              <a:rPr lang="en-IE" b="1" baseline="0"/>
              <a:t>[CLICK] </a:t>
            </a:r>
            <a:r>
              <a:rPr lang="en-IE" b="0" baseline="0"/>
              <a:t>12 is the most common age for LGBTI young people to realise their identity. This figure emerged in LGBT Lives back in 2009, and remained consistent in the </a:t>
            </a:r>
            <a:r>
              <a:rPr lang="en-IE" b="0" baseline="0" err="1"/>
              <a:t>LGBTIreland</a:t>
            </a:r>
            <a:r>
              <a:rPr lang="en-IE" b="0" baseline="0"/>
              <a:t> report also. However, though 12 is the most common age for realising, young people don’t talk about their identity for a period of about 4 years.  </a:t>
            </a:r>
            <a:r>
              <a:rPr lang="en-IE" b="1" baseline="0"/>
              <a:t>[CLICK]</a:t>
            </a:r>
          </a:p>
          <a:p>
            <a:r>
              <a:rPr lang="en-IE" b="0" baseline="0"/>
              <a:t>16 is the most common age for telling a single person for the very first time. So this isn’t generally coming out to a community and living life openly, this is telling one single person. While these figures come form the total survey, it’s interesting to note that the stats vary widely within different age groups, e.g. those in the 12-18 age range are more likely to have shorter timespans between realisation of identity and coming out than those in the older age groups. </a:t>
            </a:r>
          </a:p>
          <a:p>
            <a:endParaRPr lang="en-IE" b="0" baseline="0"/>
          </a:p>
          <a:p>
            <a:r>
              <a:rPr lang="en-IE" b="0" baseline="0"/>
              <a:t>So the question this chart seems to conjure is what happens a) before the age of 12 and b) after the age of the 12 that indicates to a young person that the realisation of LGBTI identity is something that must be kept secret? What environment are these children and adolescents encountering that encourages them to stay silent? What support do they have? What are their life and school experiences like?</a:t>
            </a:r>
          </a:p>
          <a:p>
            <a:endParaRPr lang="en-IE" b="0" baseline="0"/>
          </a:p>
          <a:p>
            <a:r>
              <a:rPr lang="en-IE" b="0" baseline="0"/>
              <a:t>Unfortunately, the evidence points to high amounts of homophobic bullying – and we’ll be talking later on about that. There are also a lot of feelings of fear, isolation and embarrassment.</a:t>
            </a:r>
          </a:p>
          <a:p>
            <a:endParaRPr lang="en-IE" b="0" baseline="0"/>
          </a:p>
          <a:p>
            <a:r>
              <a:rPr lang="en-IE" b="0" baseline="0"/>
              <a:t>What also shows in this research is between the ages of 14-18 is a time of great vulnerability and high levels of self-harm and suicide, higher than any other age group within the study. </a:t>
            </a:r>
          </a:p>
        </p:txBody>
      </p:sp>
      <p:sp>
        <p:nvSpPr>
          <p:cNvPr id="4" name="Slide Number Placeholder 3"/>
          <p:cNvSpPr>
            <a:spLocks noGrp="1"/>
          </p:cNvSpPr>
          <p:nvPr>
            <p:ph type="sldNum" sz="quarter" idx="10"/>
          </p:nvPr>
        </p:nvSpPr>
        <p:spPr/>
        <p:txBody>
          <a:bodyPr/>
          <a:lstStyle/>
          <a:p>
            <a:fld id="{49860D61-A6F1-4F83-9370-72587301CB74}" type="slidenum">
              <a:rPr lang="en-IE" smtClean="0"/>
              <a:t>6</a:t>
            </a:fld>
            <a:endParaRPr lang="en-IE"/>
          </a:p>
        </p:txBody>
      </p:sp>
    </p:spTree>
    <p:extLst>
      <p:ext uri="{BB962C8B-B14F-4D97-AF65-F5344CB8AC3E}">
        <p14:creationId xmlns:p14="http://schemas.microsoft.com/office/powerpoint/2010/main" val="61418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 Factors:</a:t>
            </a:r>
          </a:p>
          <a:p>
            <a:pPr marL="171450" indent="-171450">
              <a:buFont typeface="Arial" panose="020B0604020202020204" pitchFamily="34" charset="0"/>
              <a:buChar char="•"/>
            </a:pPr>
            <a:r>
              <a:rPr lang="en-GB" dirty="0"/>
              <a:t>Homo/bi/transphobia</a:t>
            </a:r>
          </a:p>
          <a:p>
            <a:pPr marL="171450" indent="-171450">
              <a:buFont typeface="Arial" panose="020B0604020202020204" pitchFamily="34" charset="0"/>
              <a:buChar char="•"/>
            </a:pPr>
            <a:r>
              <a:rPr lang="en-GB" dirty="0"/>
              <a:t>Stigma / prejudice / Bias (conscious and unconscious)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10F0472-7A63-4141-BFFA-2FD5E776C4B4}" type="slidenum">
              <a:rPr lang="en-IE" smtClean="0"/>
              <a:t>7</a:t>
            </a:fld>
            <a:endParaRPr lang="en-IE"/>
          </a:p>
        </p:txBody>
      </p:sp>
    </p:spTree>
    <p:extLst>
      <p:ext uri="{BB962C8B-B14F-4D97-AF65-F5344CB8AC3E}">
        <p14:creationId xmlns:p14="http://schemas.microsoft.com/office/powerpoint/2010/main" val="2161156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0F0472-7A63-4141-BFFA-2FD5E776C4B4}" type="slidenum">
              <a:rPr lang="en-IE" smtClean="0"/>
              <a:t>9</a:t>
            </a:fld>
            <a:endParaRPr lang="en-IE"/>
          </a:p>
        </p:txBody>
      </p:sp>
    </p:spTree>
    <p:extLst>
      <p:ext uri="{BB962C8B-B14F-4D97-AF65-F5344CB8AC3E}">
        <p14:creationId xmlns:p14="http://schemas.microsoft.com/office/powerpoint/2010/main" val="56801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LGBTI+ Safe and Supportive Services Toolkit-  This approach, was developed by BeLonG To &amp; the HSE, and involves a Whole-Organisation-Community model approach to change.</a:t>
            </a:r>
          </a:p>
          <a:p>
            <a:endParaRPr lang="en-IE" dirty="0"/>
          </a:p>
          <a:p>
            <a:endParaRPr lang="en-IE" dirty="0"/>
          </a:p>
          <a:p>
            <a:r>
              <a:rPr lang="en-IE" dirty="0"/>
              <a:t>Exercise: We have learned a lot today about the issues that come up for LGBT+ youth. You have heard about some of the things that you can do to promote wellbeing and resilience amongst those that you interact with in your service, by being the one good adult. We have learned about stresses that may impact on all young people, and when compounded by multiple identities, that this can lead to minority stress. </a:t>
            </a:r>
          </a:p>
          <a:p>
            <a:r>
              <a:rPr lang="en-IE" dirty="0"/>
              <a:t>Putting this knowledge together, I would like you to come up with three/four (or more if you have time) ideas or actions that you and your organisation can carry out in each of the ‘action areas’ named above. </a:t>
            </a:r>
          </a:p>
          <a:p>
            <a:r>
              <a:rPr lang="en-IE" dirty="0"/>
              <a:t>For this, I’m going to split you into teams, each one given a specific area (or two depending on numbers).</a:t>
            </a:r>
          </a:p>
          <a:p>
            <a:r>
              <a:rPr lang="en-IE"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60D61-A6F1-4F83-9370-72587301CB7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14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IE" dirty="0"/>
              <a:t>Policy and Planning Actions:</a:t>
            </a:r>
          </a:p>
          <a:p>
            <a:r>
              <a:rPr lang="en-IE" dirty="0"/>
              <a:t>What Your Youth Service</a:t>
            </a:r>
          </a:p>
          <a:p>
            <a:r>
              <a:rPr lang="en-IE" dirty="0"/>
              <a:t>Can Do</a:t>
            </a:r>
          </a:p>
          <a:p>
            <a:r>
              <a:rPr lang="en-IE" dirty="0"/>
              <a:t>Review the Anti-Bullying Policy, ensuring that:</a:t>
            </a:r>
          </a:p>
          <a:p>
            <a:r>
              <a:rPr lang="en-IE" dirty="0"/>
              <a:t>• Homophobia and transphobia are explicitly named as identity based bullying in the policy definition.</a:t>
            </a:r>
          </a:p>
          <a:p>
            <a:r>
              <a:rPr lang="en-IE" dirty="0"/>
              <a:t>• All staff are aware of the policy and their role in implementation,</a:t>
            </a:r>
          </a:p>
          <a:p>
            <a:r>
              <a:rPr lang="en-IE" dirty="0"/>
              <a:t>particularly in relation to homophobic/transphobic language and</a:t>
            </a:r>
          </a:p>
          <a:p>
            <a:r>
              <a:rPr lang="en-IE" dirty="0"/>
              <a:t>name-calling.</a:t>
            </a:r>
          </a:p>
          <a:p>
            <a:r>
              <a:rPr lang="en-IE" dirty="0"/>
              <a:t>• A ‘no tolerance’ approach is taken by all staff in relation to</a:t>
            </a:r>
          </a:p>
          <a:p>
            <a:r>
              <a:rPr lang="en-IE" dirty="0"/>
              <a:t>homophobic/transphobic language and homophobic/transphobic</a:t>
            </a:r>
          </a:p>
          <a:p>
            <a:r>
              <a:rPr lang="en-IE" dirty="0"/>
              <a:t>name-calling throughout the service and in all aspects of</a:t>
            </a:r>
          </a:p>
          <a:p>
            <a:r>
              <a:rPr lang="en-IE" dirty="0"/>
              <a:t>organisational life.</a:t>
            </a:r>
          </a:p>
          <a:p>
            <a:r>
              <a:rPr lang="en-IE" dirty="0"/>
              <a:t>• Young people have had an opportunity to input into the </a:t>
            </a:r>
            <a:r>
              <a:rPr lang="en-IE" dirty="0" err="1"/>
              <a:t>AntiBullying</a:t>
            </a:r>
            <a:r>
              <a:rPr lang="en-IE" dirty="0"/>
              <a:t> Policy and other relevant policies to promote ownership</a:t>
            </a:r>
          </a:p>
          <a:p>
            <a:r>
              <a:rPr lang="en-IE" dirty="0"/>
              <a:t>and awareness.</a:t>
            </a:r>
          </a:p>
          <a:p>
            <a:r>
              <a:rPr lang="en-IE" dirty="0"/>
              <a:t>• The policy is openly discussed and communicated with young</a:t>
            </a:r>
          </a:p>
          <a:p>
            <a:r>
              <a:rPr lang="en-IE" dirty="0"/>
              <a:t>people, ensuring that everyone is aware of the procedures for</a:t>
            </a:r>
          </a:p>
          <a:p>
            <a:r>
              <a:rPr lang="en-IE" dirty="0"/>
              <a:t>discussing and reporting bullying should a concern arise.</a:t>
            </a:r>
          </a:p>
          <a:p>
            <a:r>
              <a:rPr lang="en-IE" dirty="0"/>
              <a:t>• Make explicit reference to the nine grounds of Equality</a:t>
            </a:r>
          </a:p>
          <a:p>
            <a:r>
              <a:rPr lang="en-IE" dirty="0"/>
              <a:t>Legislation, including sexual orientation, gender identity &amp;</a:t>
            </a:r>
          </a:p>
          <a:p>
            <a:r>
              <a:rPr lang="en-IE" dirty="0"/>
              <a:t>expression, and sex characteristics (SOGIESC), in youth service</a:t>
            </a:r>
          </a:p>
          <a:p>
            <a:r>
              <a:rPr lang="en-IE" dirty="0"/>
              <a:t>policies and mission statement.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4A18-A364-4202-8E15-290BD4CDF06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956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2340-AEB0-4940-B76C-EBD97A4414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BEB2D1C-53D9-49A6-961B-A2A8031CB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E9D32EC-7D07-4DBE-A2D3-A9C03C10A3D7}"/>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5" name="Footer Placeholder 4">
            <a:extLst>
              <a:ext uri="{FF2B5EF4-FFF2-40B4-BE49-F238E27FC236}">
                <a16:creationId xmlns:a16="http://schemas.microsoft.com/office/drawing/2014/main" id="{58FC64FC-C447-4819-B570-216A749252D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F9D50E9-96D4-4A0F-B1F9-5EFD6BFCEC73}"/>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281677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7427-7C89-41FB-9012-DE89790E5168}"/>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B0DDA2E-730F-4B2E-871B-F37FCD178B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83900E1-0074-44C8-B395-3B70C7489B7E}"/>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5" name="Footer Placeholder 4">
            <a:extLst>
              <a:ext uri="{FF2B5EF4-FFF2-40B4-BE49-F238E27FC236}">
                <a16:creationId xmlns:a16="http://schemas.microsoft.com/office/drawing/2014/main" id="{D923A7AD-FB9D-452A-A8A8-1FFFDD1ABB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069BA42-0BAD-4F4C-8934-5F378F57FBCF}"/>
              </a:ext>
            </a:extLst>
          </p:cNvPr>
          <p:cNvSpPr>
            <a:spLocks noGrp="1"/>
          </p:cNvSpPr>
          <p:nvPr>
            <p:ph type="sldNum" sz="quarter" idx="12"/>
          </p:nvPr>
        </p:nvSpPr>
        <p:spPr/>
        <p:txBody>
          <a:bodyPr/>
          <a:lstStyle/>
          <a:p>
            <a:fld id="{9E378A71-9D13-410C-A262-D376BC0EAE85}" type="slidenum">
              <a:rPr lang="en-IE" smtClean="0"/>
              <a:t>‹#›</a:t>
            </a:fld>
            <a:endParaRPr lang="en-IE"/>
          </a:p>
        </p:txBody>
      </p:sp>
    </p:spTree>
    <p:custDataLst>
      <p:tags r:id="rId1"/>
    </p:custDataLst>
    <p:extLst>
      <p:ext uri="{BB962C8B-B14F-4D97-AF65-F5344CB8AC3E}">
        <p14:creationId xmlns:p14="http://schemas.microsoft.com/office/powerpoint/2010/main" val="60773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9B1FB-A795-4A8F-AB17-66DC760025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17CCE68-AE8C-4A37-AB7B-FF9A5A4FAB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E4335B0-B2E2-49F5-82D7-8C15E3DB55DC}"/>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5" name="Footer Placeholder 4">
            <a:extLst>
              <a:ext uri="{FF2B5EF4-FFF2-40B4-BE49-F238E27FC236}">
                <a16:creationId xmlns:a16="http://schemas.microsoft.com/office/drawing/2014/main" id="{8945DD02-E8D0-4CBF-B222-B1464F3901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9C698AD-E484-47F1-BD14-E9B2DBCC8F37}"/>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3125589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71" y="2132857"/>
            <a:ext cx="10363200" cy="1470025"/>
          </a:xfrm>
        </p:spPr>
        <p:txBody>
          <a:bodyPr/>
          <a:lstStyle>
            <a:lvl1pPr algn="l">
              <a:defRPr/>
            </a:lvl1pPr>
          </a:lstStyle>
          <a:p>
            <a:r>
              <a:rPr lang="en-US"/>
              <a:t>Click to edit Master title style</a:t>
            </a:r>
            <a:endParaRPr lang="en-IE"/>
          </a:p>
        </p:txBody>
      </p:sp>
      <p:pic>
        <p:nvPicPr>
          <p:cNvPr id="2052" name="Picture 4" descr="https://upload.wikimedia.org/wikipedia/en/e/ef/BeLonG_To_logo.gif"/>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15757" y="5251641"/>
            <a:ext cx="1737687" cy="1528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3815722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286933" cy="1066130"/>
          </a:xfrm>
        </p:spPr>
        <p:txBody>
          <a:bodyPr/>
          <a:lstStyle/>
          <a:p>
            <a:r>
              <a:rPr lang="en-US"/>
              <a:t>Click to edit Master title style</a:t>
            </a:r>
            <a:endParaRPr lang="en-IE"/>
          </a:p>
        </p:txBody>
      </p:sp>
      <p:sp>
        <p:nvSpPr>
          <p:cNvPr id="3" name="Content Placeholder 2"/>
          <p:cNvSpPr>
            <a:spLocks noGrp="1"/>
          </p:cNvSpPr>
          <p:nvPr>
            <p:ph idx="1"/>
          </p:nvPr>
        </p:nvSpPr>
        <p:spPr>
          <a:xfrm>
            <a:off x="609600" y="1600201"/>
            <a:ext cx="10286933" cy="44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6" name="Picture 4" descr="https://upload.wikimedia.org/wikipedia/en/e/ef/BeLonG_To_logo.gif"/>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36305" y="5751603"/>
            <a:ext cx="1203431" cy="1058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154886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0867135" cy="1066130"/>
          </a:xfrm>
        </p:spPr>
        <p:txBody>
          <a:bodyPr/>
          <a:lstStyle/>
          <a:p>
            <a:r>
              <a:rPr lang="en-US"/>
              <a:t>Click to edit Master title style</a:t>
            </a:r>
            <a:endParaRPr lang="en-IE"/>
          </a:p>
        </p:txBody>
      </p:sp>
      <p:sp>
        <p:nvSpPr>
          <p:cNvPr id="3" name="Content Placeholder 2"/>
          <p:cNvSpPr>
            <a:spLocks noGrp="1"/>
          </p:cNvSpPr>
          <p:nvPr>
            <p:ph idx="1"/>
          </p:nvPr>
        </p:nvSpPr>
        <p:spPr>
          <a:xfrm>
            <a:off x="609599" y="1600201"/>
            <a:ext cx="10867135" cy="442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9" name="Picture 4" descr="https://upload.wikimedia.org/wikipedia/en/e/ef/BeLonG_To_logo.gif"/>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36305" y="5751603"/>
            <a:ext cx="1203431" cy="1058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409267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9" name="Picture 4" descr="https://upload.wikimedia.org/wikipedia/en/e/ef/BeLonG_To_logo.gif"/>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36305" y="5751603"/>
            <a:ext cx="1203431" cy="1058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435596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744218"/>
            <a:ext cx="10867135" cy="442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6"/>
          <p:cNvSpPr/>
          <p:nvPr/>
        </p:nvSpPr>
        <p:spPr>
          <a:xfrm>
            <a:off x="527381" y="275164"/>
            <a:ext cx="9025003" cy="1569660"/>
          </a:xfrm>
          <a:prstGeom prst="rect">
            <a:avLst/>
          </a:prstGeom>
        </p:spPr>
        <p:txBody>
          <a:bodyPr wrap="square">
            <a:spAutoFit/>
          </a:bodyPr>
          <a:lstStyle/>
          <a:p>
            <a:r>
              <a:rPr lang="en-IE" sz="9600" b="1">
                <a:solidFill>
                  <a:srgbClr val="F38B3C"/>
                </a:solidFill>
                <a:latin typeface="Local Gothic" pitchFamily="50" charset="0"/>
                <a:cs typeface="Local Gothic" pitchFamily="50" charset="0"/>
              </a:rPr>
              <a:t>Thank You! </a:t>
            </a:r>
            <a:endParaRPr lang="en-IE" sz="9600">
              <a:latin typeface="Local Gothic" pitchFamily="50" charset="0"/>
              <a:cs typeface="Local Gothic" pitchFamily="50"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67" y="5589240"/>
            <a:ext cx="576000" cy="432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56" y="5589240"/>
            <a:ext cx="576000" cy="432000"/>
          </a:xfrm>
          <a:prstGeom prst="rect">
            <a:avLst/>
          </a:prstGeom>
        </p:spPr>
      </p:pic>
      <p:pic>
        <p:nvPicPr>
          <p:cNvPr id="13" name="Picture 4" descr="https://upload.wikimedia.org/wikipedia/en/e/ef/BeLonG_To_logo.gif"/>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236305" y="5751603"/>
            <a:ext cx="1203431" cy="1058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2634182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E5DBC0CF-EE8F-4C9F-9695-4B134F604372}" type="datetimeFigureOut">
              <a:rPr lang="en-IE" smtClean="0"/>
              <a:t>23/11/2020</a:t>
            </a:fld>
            <a:endParaRPr lang="en-IE"/>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IE"/>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A50E35-D31F-409E-8CB9-D4825BA6CD49}" type="slidenum">
              <a:rPr lang="en-IE" smtClean="0"/>
              <a:t>‹#›</a:t>
            </a:fld>
            <a:endParaRPr lang="en-IE"/>
          </a:p>
        </p:txBody>
      </p:sp>
    </p:spTree>
    <p:custDataLst>
      <p:tags r:id="rId1"/>
    </p:custDataLst>
    <p:extLst>
      <p:ext uri="{BB962C8B-B14F-4D97-AF65-F5344CB8AC3E}">
        <p14:creationId xmlns:p14="http://schemas.microsoft.com/office/powerpoint/2010/main" val="2627691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371" y="2132857"/>
            <a:ext cx="10363200" cy="1470025"/>
          </a:xfrm>
        </p:spPr>
        <p:txBody>
          <a:bodyPr/>
          <a:lstStyle>
            <a:lvl1pPr algn="l">
              <a:defRPr/>
            </a:lvl1pPr>
          </a:lstStyle>
          <a:p>
            <a:r>
              <a:rPr lang="en-US"/>
              <a:t>Click to edit Master title style</a:t>
            </a:r>
            <a:endParaRPr lang="en-IE"/>
          </a:p>
        </p:txBody>
      </p:sp>
      <p:sp>
        <p:nvSpPr>
          <p:cNvPr id="3" name="Subtitle 2"/>
          <p:cNvSpPr>
            <a:spLocks noGrp="1"/>
          </p:cNvSpPr>
          <p:nvPr>
            <p:ph type="subTitle" idx="1"/>
          </p:nvPr>
        </p:nvSpPr>
        <p:spPr>
          <a:xfrm>
            <a:off x="431371" y="3789040"/>
            <a:ext cx="8534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273512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850D07-2A4E-43B8-AFC5-198A0DF01A7D}"/>
              </a:ext>
            </a:extLst>
          </p:cNvPr>
          <p:cNvSpPr/>
          <p:nvPr userDrawn="1"/>
        </p:nvSpPr>
        <p:spPr>
          <a:xfrm rot="16200000">
            <a:off x="-1573225" y="1573223"/>
            <a:ext cx="3835561" cy="689113"/>
          </a:xfrm>
          <a:prstGeom prst="rect">
            <a:avLst/>
          </a:prstGeom>
          <a:solidFill>
            <a:srgbClr val="F7921E"/>
          </a:solidFill>
          <a:ln>
            <a:solidFill>
              <a:srgbClr val="F79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IE" sz="1350">
              <a:solidFill>
                <a:prstClr val="white"/>
              </a:solidFill>
              <a:latin typeface="Arial Black"/>
            </a:endParaRPr>
          </a:p>
        </p:txBody>
      </p:sp>
      <p:pic>
        <p:nvPicPr>
          <p:cNvPr id="9" name="Picture 8" descr="A close up of a logo&#10;&#10;Description generated with very high confidence">
            <a:extLst>
              <a:ext uri="{FF2B5EF4-FFF2-40B4-BE49-F238E27FC236}">
                <a16:creationId xmlns:a16="http://schemas.microsoft.com/office/drawing/2014/main" id="{976A277D-5BED-417D-9376-9F0EC8D9B1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4991" y="326573"/>
            <a:ext cx="1042385" cy="63964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0914" y="831548"/>
            <a:ext cx="2615408" cy="5104880"/>
          </a:xfrm>
          <a:prstGeom prst="rect">
            <a:avLst/>
          </a:prstGeom>
        </p:spPr>
      </p:pic>
      <p:sp>
        <p:nvSpPr>
          <p:cNvPr id="12" name="TextBox 11"/>
          <p:cNvSpPr txBox="1"/>
          <p:nvPr userDrawn="1"/>
        </p:nvSpPr>
        <p:spPr>
          <a:xfrm>
            <a:off x="-1786719" y="6252488"/>
            <a:ext cx="4262547" cy="276999"/>
          </a:xfrm>
          <a:prstGeom prst="rect">
            <a:avLst/>
          </a:prstGeom>
          <a:noFill/>
        </p:spPr>
        <p:txBody>
          <a:bodyPr wrap="square" rtlCol="0">
            <a:spAutoFit/>
          </a:bodyPr>
          <a:lstStyle/>
          <a:p>
            <a:pPr lvl="0" algn="r" fontAlgn="auto">
              <a:spcBef>
                <a:spcPts val="0"/>
              </a:spcBef>
              <a:spcAft>
                <a:spcPts val="0"/>
              </a:spcAft>
              <a:defRPr sz="1800" b="0" i="0" u="none" strike="noStrike" kern="0" cap="none" spc="0" baseline="0">
                <a:solidFill>
                  <a:srgbClr val="000000"/>
                </a:solidFill>
                <a:uFillTx/>
              </a:defRPr>
            </a:pPr>
            <a:r>
              <a:rPr lang="en-IE" sz="1200" dirty="0" err="1">
                <a:solidFill>
                  <a:schemeClr val="tx2"/>
                </a:solidFill>
                <a:latin typeface="Calibri" panose="020F0502020204030204" pitchFamily="34" charset="0"/>
              </a:rPr>
              <a:t>Chy</a:t>
            </a:r>
            <a:r>
              <a:rPr lang="en-IE" sz="1200" dirty="0">
                <a:solidFill>
                  <a:schemeClr val="tx2"/>
                </a:solidFill>
                <a:latin typeface="Calibri" panose="020F0502020204030204" pitchFamily="34" charset="0"/>
              </a:rPr>
              <a:t> 17439  </a:t>
            </a:r>
            <a:r>
              <a:rPr lang="en-GB" sz="1200" b="1" i="0" u="none" strike="noStrike" kern="1200" cap="none" spc="0" baseline="0" dirty="0">
                <a:solidFill>
                  <a:schemeClr val="tx1"/>
                </a:solidFill>
                <a:uFillTx/>
                <a:latin typeface="Arial" panose="020B0604020202020204" pitchFamily="34" charset="0"/>
                <a:ea typeface="Apex New Bold" panose="02010600040501010103" pitchFamily="50" charset="0"/>
                <a:cs typeface="+mn-cs"/>
              </a:rPr>
              <a:t>|</a:t>
            </a:r>
            <a:r>
              <a:rPr lang="en-GB" sz="1200" dirty="0">
                <a:solidFill>
                  <a:schemeClr val="tx2"/>
                </a:solidFill>
                <a:ea typeface="Apex New Bold" panose="02010600040501010103" pitchFamily="50" charset="0"/>
              </a:rPr>
              <a:t> </a:t>
            </a:r>
            <a:r>
              <a:rPr lang="en-GB" sz="1200" baseline="0" dirty="0">
                <a:solidFill>
                  <a:schemeClr val="tx2"/>
                </a:solidFill>
                <a:latin typeface="+mn-lt"/>
                <a:ea typeface="Apex New Bold" panose="02010600040501010103" pitchFamily="50" charset="0"/>
              </a:rPr>
              <a:t>Jigsaw</a:t>
            </a:r>
            <a:r>
              <a:rPr lang="en-GB" sz="1200" dirty="0">
                <a:solidFill>
                  <a:schemeClr val="tx2"/>
                </a:solidFill>
                <a:latin typeface="+mn-lt"/>
                <a:ea typeface="Apex New Bold" panose="02010600040501010103" pitchFamily="50" charset="0"/>
              </a:rPr>
              <a:t>©</a:t>
            </a:r>
          </a:p>
        </p:txBody>
      </p:sp>
      <p:sp>
        <p:nvSpPr>
          <p:cNvPr id="13" name="TextBox 12"/>
          <p:cNvSpPr txBox="1"/>
          <p:nvPr userDrawn="1"/>
        </p:nvSpPr>
        <p:spPr>
          <a:xfrm>
            <a:off x="3453115" y="4185843"/>
            <a:ext cx="3788453" cy="461665"/>
          </a:xfrm>
          <a:prstGeom prst="rect">
            <a:avLst/>
          </a:prstGeom>
          <a:noFill/>
        </p:spPr>
        <p:txBody>
          <a:bodyPr wrap="square" rtlCol="0">
            <a:spAutoFit/>
          </a:bodyPr>
          <a:lstStyle/>
          <a:p>
            <a:r>
              <a:rPr lang="en-IE" b="1" dirty="0">
                <a:solidFill>
                  <a:schemeClr val="tx1"/>
                </a:solidFill>
                <a:latin typeface="+mn-lt"/>
              </a:rPr>
              <a:t>jigsaw.ie </a:t>
            </a:r>
            <a:r>
              <a:rPr lang="en-GB" sz="2400" b="1" i="0" u="none" strike="noStrike" kern="1200" cap="none" spc="0" baseline="0" dirty="0">
                <a:solidFill>
                  <a:schemeClr val="tx1"/>
                </a:solidFill>
                <a:uFillTx/>
                <a:latin typeface="+mn-lt"/>
                <a:ea typeface="Apex New Bold" panose="02010600040501010103" pitchFamily="50" charset="0"/>
                <a:cs typeface="+mn-cs"/>
              </a:rPr>
              <a:t>| jigsawonline.ie</a:t>
            </a:r>
            <a:endParaRPr lang="en-IE" b="1" dirty="0">
              <a:solidFill>
                <a:schemeClr val="tx1"/>
              </a:solidFill>
              <a:latin typeface="+mn-lt"/>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3671" y="2174278"/>
            <a:ext cx="5132684" cy="1913091"/>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2907" y="6218500"/>
            <a:ext cx="2504469" cy="344974"/>
          </a:xfrm>
          <a:prstGeom prst="rect">
            <a:avLst/>
          </a:prstGeom>
        </p:spPr>
      </p:pic>
    </p:spTree>
    <p:extLst>
      <p:ext uri="{BB962C8B-B14F-4D97-AF65-F5344CB8AC3E}">
        <p14:creationId xmlns:p14="http://schemas.microsoft.com/office/powerpoint/2010/main" val="309346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CA10-27CA-4988-A165-5FA14FFEB833}"/>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FE66384-A4CC-497E-B29C-08DC690040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7A6D907-8158-41F2-AF07-F2A96FF58435}"/>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5" name="Footer Placeholder 4">
            <a:extLst>
              <a:ext uri="{FF2B5EF4-FFF2-40B4-BE49-F238E27FC236}">
                <a16:creationId xmlns:a16="http://schemas.microsoft.com/office/drawing/2014/main" id="{D487842D-0EB6-4076-AE32-C030F5E7B30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17E6D3C-E1B5-4E26-8BB8-437DCB2F9B3B}"/>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1115902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close up of a logo&#10;&#10;Description generated with very high confidence">
            <a:extLst>
              <a:ext uri="{FF2B5EF4-FFF2-40B4-BE49-F238E27FC236}">
                <a16:creationId xmlns:a16="http://schemas.microsoft.com/office/drawing/2014/main" id="{976A277D-5BED-417D-9376-9F0EC8D9B1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4991" y="326573"/>
            <a:ext cx="1042385" cy="639642"/>
          </a:xfrm>
          <a:prstGeom prst="rect">
            <a:avLst/>
          </a:prstGeom>
        </p:spPr>
      </p:pic>
      <p:sp>
        <p:nvSpPr>
          <p:cNvPr id="15" name="Rectangle 14">
            <a:extLst>
              <a:ext uri="{FF2B5EF4-FFF2-40B4-BE49-F238E27FC236}">
                <a16:creationId xmlns:a16="http://schemas.microsoft.com/office/drawing/2014/main" id="{31850D07-2A4E-43B8-AFC5-198A0DF01A7D}"/>
              </a:ext>
            </a:extLst>
          </p:cNvPr>
          <p:cNvSpPr/>
          <p:nvPr userDrawn="1"/>
        </p:nvSpPr>
        <p:spPr>
          <a:xfrm rot="16200000">
            <a:off x="-1573225" y="1573223"/>
            <a:ext cx="3835561" cy="689113"/>
          </a:xfrm>
          <a:prstGeom prst="rect">
            <a:avLst/>
          </a:prstGeom>
          <a:solidFill>
            <a:srgbClr val="F7921E"/>
          </a:solidFill>
          <a:ln>
            <a:solidFill>
              <a:srgbClr val="F79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IE" sz="1350">
              <a:solidFill>
                <a:prstClr val="white"/>
              </a:solidFill>
              <a:latin typeface="Arial Black"/>
            </a:endParaRPr>
          </a:p>
        </p:txBody>
      </p:sp>
      <p:pic>
        <p:nvPicPr>
          <p:cNvPr id="17" name="Picture 16" descr="A close up of a logo&#10;&#10;Description generated with very high confidence">
            <a:extLst>
              <a:ext uri="{FF2B5EF4-FFF2-40B4-BE49-F238E27FC236}">
                <a16:creationId xmlns:a16="http://schemas.microsoft.com/office/drawing/2014/main" id="{976A277D-5BED-417D-9376-9F0EC8D9B1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4991" y="326573"/>
            <a:ext cx="1042385" cy="639642"/>
          </a:xfrm>
          <a:prstGeom prst="rect">
            <a:avLst/>
          </a:prstGeom>
        </p:spPr>
      </p:pic>
      <p:sp>
        <p:nvSpPr>
          <p:cNvPr id="19" name="Rectangle 2"/>
          <p:cNvSpPr>
            <a:spLocks noGrp="1" noChangeArrowheads="1"/>
          </p:cNvSpPr>
          <p:nvPr>
            <p:ph type="ctrTitle"/>
          </p:nvPr>
        </p:nvSpPr>
        <p:spPr>
          <a:xfrm>
            <a:off x="1640177" y="4550340"/>
            <a:ext cx="7179733" cy="1143000"/>
          </a:xfrm>
        </p:spPr>
        <p:txBody>
          <a:bodyPr/>
          <a:lstStyle>
            <a:lvl1pPr>
              <a:defRPr>
                <a:solidFill>
                  <a:schemeClr val="tx1"/>
                </a:solidFill>
              </a:defRPr>
            </a:lvl1pPr>
          </a:lstStyle>
          <a:p>
            <a:r>
              <a:rPr lang="en-US"/>
              <a:t>Click to edit Master title style</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2043" y="2174318"/>
            <a:ext cx="5132684" cy="1913091"/>
          </a:xfrm>
          <a:prstGeom prst="rect">
            <a:avLst/>
          </a:prstGeom>
        </p:spPr>
      </p:pic>
      <p:sp>
        <p:nvSpPr>
          <p:cNvPr id="13" name="TextBox 12"/>
          <p:cNvSpPr txBox="1"/>
          <p:nvPr userDrawn="1"/>
        </p:nvSpPr>
        <p:spPr>
          <a:xfrm>
            <a:off x="-1786719" y="6252488"/>
            <a:ext cx="4262547" cy="276999"/>
          </a:xfrm>
          <a:prstGeom prst="rect">
            <a:avLst/>
          </a:prstGeom>
          <a:noFill/>
        </p:spPr>
        <p:txBody>
          <a:bodyPr wrap="square" rtlCol="0">
            <a:spAutoFit/>
          </a:bodyPr>
          <a:lstStyle/>
          <a:p>
            <a:pPr lvl="0" algn="r" fontAlgn="auto">
              <a:spcBef>
                <a:spcPts val="0"/>
              </a:spcBef>
              <a:spcAft>
                <a:spcPts val="0"/>
              </a:spcAft>
              <a:defRPr sz="1800" b="0" i="0" u="none" strike="noStrike" kern="0" cap="none" spc="0" baseline="0">
                <a:solidFill>
                  <a:srgbClr val="000000"/>
                </a:solidFill>
                <a:uFillTx/>
              </a:defRPr>
            </a:pPr>
            <a:r>
              <a:rPr lang="en-IE" sz="1200" dirty="0" err="1">
                <a:solidFill>
                  <a:schemeClr val="tx2"/>
                </a:solidFill>
                <a:latin typeface="Calibri" panose="020F0502020204030204" pitchFamily="34" charset="0"/>
              </a:rPr>
              <a:t>Chy</a:t>
            </a:r>
            <a:r>
              <a:rPr lang="en-IE" sz="1200" dirty="0">
                <a:solidFill>
                  <a:schemeClr val="tx2"/>
                </a:solidFill>
                <a:latin typeface="Calibri" panose="020F0502020204030204" pitchFamily="34" charset="0"/>
              </a:rPr>
              <a:t> 17439  </a:t>
            </a:r>
            <a:r>
              <a:rPr lang="en-GB" sz="1200" b="1" i="0" u="none" strike="noStrike" kern="1200" cap="none" spc="0" baseline="0" dirty="0">
                <a:solidFill>
                  <a:schemeClr val="tx1"/>
                </a:solidFill>
                <a:uFillTx/>
                <a:latin typeface="Arial" panose="020B0604020202020204" pitchFamily="34" charset="0"/>
                <a:ea typeface="Apex New Bold" panose="02010600040501010103" pitchFamily="50" charset="0"/>
                <a:cs typeface="+mn-cs"/>
              </a:rPr>
              <a:t>|</a:t>
            </a:r>
            <a:r>
              <a:rPr lang="en-GB" sz="1200" dirty="0">
                <a:solidFill>
                  <a:schemeClr val="tx2"/>
                </a:solidFill>
                <a:ea typeface="Apex New Bold" panose="02010600040501010103" pitchFamily="50" charset="0"/>
              </a:rPr>
              <a:t> </a:t>
            </a:r>
            <a:r>
              <a:rPr lang="en-GB" sz="1200" baseline="0" dirty="0">
                <a:solidFill>
                  <a:schemeClr val="tx2"/>
                </a:solidFill>
                <a:latin typeface="+mn-lt"/>
                <a:ea typeface="Apex New Bold" panose="02010600040501010103" pitchFamily="50" charset="0"/>
              </a:rPr>
              <a:t>Jigsaw</a:t>
            </a:r>
            <a:r>
              <a:rPr lang="en-GB" sz="1200" dirty="0">
                <a:solidFill>
                  <a:schemeClr val="tx2"/>
                </a:solidFill>
                <a:latin typeface="+mn-lt"/>
                <a:ea typeface="Apex New Bold" panose="02010600040501010103" pitchFamily="50" charset="0"/>
              </a:rPr>
              <a:t>©</a:t>
            </a:r>
          </a:p>
        </p:txBody>
      </p:sp>
    </p:spTree>
    <p:extLst>
      <p:ext uri="{BB962C8B-B14F-4D97-AF65-F5344CB8AC3E}">
        <p14:creationId xmlns:p14="http://schemas.microsoft.com/office/powerpoint/2010/main" val="201914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711200" y="360363"/>
            <a:ext cx="7179733" cy="1143000"/>
          </a:xfrm>
        </p:spPr>
        <p:txBody>
          <a:bodyPr/>
          <a:lstStyle>
            <a:lvl1pPr>
              <a:defRPr>
                <a:solidFill>
                  <a:schemeClr val="tx1"/>
                </a:solidFill>
              </a:defRPr>
            </a:lvl1pPr>
          </a:lstStyle>
          <a:p>
            <a:r>
              <a:rPr lang="en-US"/>
              <a:t>Click to edit Master title style</a:t>
            </a:r>
            <a:endParaRPr lang="en-GB" dirty="0"/>
          </a:p>
        </p:txBody>
      </p:sp>
      <p:sp>
        <p:nvSpPr>
          <p:cNvPr id="26627" name="Rectangle 3"/>
          <p:cNvSpPr>
            <a:spLocks noGrp="1" noChangeArrowheads="1"/>
          </p:cNvSpPr>
          <p:nvPr>
            <p:ph type="subTitle" idx="1"/>
          </p:nvPr>
        </p:nvSpPr>
        <p:spPr>
          <a:xfrm>
            <a:off x="711201" y="1549400"/>
            <a:ext cx="7169151" cy="1682750"/>
          </a:xfrm>
        </p:spPr>
        <p:txBody>
          <a:bodyPr/>
          <a:lstStyle>
            <a:lvl1pPr>
              <a:lnSpc>
                <a:spcPts val="2200"/>
              </a:lnSpc>
              <a:defRPr sz="3000"/>
            </a:lvl1pPr>
          </a:lstStyle>
          <a:p>
            <a:r>
              <a:rPr lang="en-US"/>
              <a:t>Click to edit Master subtitle style</a:t>
            </a:r>
            <a:endParaRPr lang="en-GB" dirty="0"/>
          </a:p>
        </p:txBody>
      </p:sp>
      <p:pic>
        <p:nvPicPr>
          <p:cNvPr id="8" name="Picture 7" descr="A close up of a logo&#10;&#10;Description generated with very high confidence">
            <a:extLst>
              <a:ext uri="{FF2B5EF4-FFF2-40B4-BE49-F238E27FC236}">
                <a16:creationId xmlns:a16="http://schemas.microsoft.com/office/drawing/2014/main" id="{976A277D-5BED-417D-9376-9F0EC8D9B1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4991" y="326573"/>
            <a:ext cx="1042385" cy="639642"/>
          </a:xfrm>
          <a:prstGeom prst="rect">
            <a:avLst/>
          </a:prstGeom>
        </p:spPr>
      </p:pic>
    </p:spTree>
    <p:extLst>
      <p:ext uri="{BB962C8B-B14F-4D97-AF65-F5344CB8AC3E}">
        <p14:creationId xmlns:p14="http://schemas.microsoft.com/office/powerpoint/2010/main" val="185605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GB" dirty="0"/>
          </a:p>
        </p:txBody>
      </p:sp>
      <p:sp>
        <p:nvSpPr>
          <p:cNvPr id="3" name="Content Placeholder 2"/>
          <p:cNvSpPr>
            <a:spLocks noGrp="1"/>
          </p:cNvSpPr>
          <p:nvPr>
            <p:ph idx="1"/>
          </p:nvPr>
        </p:nvSpPr>
        <p:spPr>
          <a:xfrm>
            <a:off x="721784" y="1549400"/>
            <a:ext cx="10759016"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109426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721785" y="1549400"/>
            <a:ext cx="5276849" cy="4668520"/>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1834" y="1549400"/>
            <a:ext cx="5278967" cy="4668520"/>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extLst>
      <p:ext uri="{BB962C8B-B14F-4D97-AF65-F5344CB8AC3E}">
        <p14:creationId xmlns:p14="http://schemas.microsoft.com/office/powerpoint/2010/main" val="299652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extLst>
      <p:ext uri="{BB962C8B-B14F-4D97-AF65-F5344CB8AC3E}">
        <p14:creationId xmlns:p14="http://schemas.microsoft.com/office/powerpoint/2010/main" val="1305587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Images and Multi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extLst>
      <p:ext uri="{BB962C8B-B14F-4D97-AF65-F5344CB8AC3E}">
        <p14:creationId xmlns:p14="http://schemas.microsoft.com/office/powerpoint/2010/main" val="4102580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193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000" b="1"/>
            </a:lvl1pPr>
          </a:lstStyle>
          <a:p>
            <a:r>
              <a:rPr lang="en-US" dirty="0"/>
              <a:t>Click to edit Master title style</a:t>
            </a:r>
            <a:endParaRPr lang="en-GB" dirty="0"/>
          </a:p>
        </p:txBody>
      </p:sp>
      <p:sp>
        <p:nvSpPr>
          <p:cNvPr id="3" name="Content Placeholder 2"/>
          <p:cNvSpPr>
            <a:spLocks noGrp="1"/>
          </p:cNvSpPr>
          <p:nvPr>
            <p:ph idx="1"/>
          </p:nvPr>
        </p:nvSpPr>
        <p:spPr>
          <a:xfrm>
            <a:off x="4766733" y="273051"/>
            <a:ext cx="6815667" cy="5853113"/>
          </a:xfrm>
        </p:spPr>
        <p:txBody>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extLst>
      <p:ext uri="{BB962C8B-B14F-4D97-AF65-F5344CB8AC3E}">
        <p14:creationId xmlns:p14="http://schemas.microsoft.com/office/powerpoint/2010/main" val="116853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3000" b="1"/>
            </a:lvl1pPr>
          </a:lstStyle>
          <a:p>
            <a:r>
              <a:rPr lang="en-US"/>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0980" y="6368665"/>
            <a:ext cx="1519784" cy="201359"/>
          </a:xfrm>
          <a:prstGeom prst="rect">
            <a:avLst/>
          </a:prstGeom>
        </p:spPr>
      </p:pic>
    </p:spTree>
    <p:custDataLst>
      <p:tags r:id="rId1"/>
    </p:custDataLst>
    <p:extLst>
      <p:ext uri="{BB962C8B-B14F-4D97-AF65-F5344CB8AC3E}">
        <p14:creationId xmlns:p14="http://schemas.microsoft.com/office/powerpoint/2010/main" val="308955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Conten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92634" y="360364"/>
            <a:ext cx="3010160" cy="6046787"/>
          </a:xfr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721785" y="360364"/>
            <a:ext cx="7867649" cy="604678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9"/>
          <p:cNvSpPr txBox="1">
            <a:spLocks noChangeArrowheads="1"/>
          </p:cNvSpPr>
          <p:nvPr userDrawn="1"/>
        </p:nvSpPr>
        <p:spPr>
          <a:xfrm>
            <a:off x="10452100" y="6434138"/>
            <a:ext cx="1041400" cy="214312"/>
          </a:xfrm>
          <a:prstGeom prst="rect">
            <a:avLst/>
          </a:prstGeom>
          <a:ln/>
        </p:spPr>
        <p:txBody>
          <a:bodyPr/>
          <a:lstStyle>
            <a:defPPr>
              <a:defRPr lang="en-GB"/>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defRPr/>
            </a:pPr>
            <a:r>
              <a:rPr lang="en-GB"/>
              <a:t>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59789" y="5787879"/>
            <a:ext cx="1519784" cy="201359"/>
          </a:xfrm>
          <a:prstGeom prst="rect">
            <a:avLst/>
          </a:prstGeom>
        </p:spPr>
      </p:pic>
    </p:spTree>
    <p:extLst>
      <p:ext uri="{BB962C8B-B14F-4D97-AF65-F5344CB8AC3E}">
        <p14:creationId xmlns:p14="http://schemas.microsoft.com/office/powerpoint/2010/main" val="2742805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A7D3-2480-4F63-B048-69D2F1A11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8E774C5-4BAB-43F9-A9CE-45EA7C389A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356D9-90FC-48C5-B57D-2DB1D435357D}"/>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5" name="Footer Placeholder 4">
            <a:extLst>
              <a:ext uri="{FF2B5EF4-FFF2-40B4-BE49-F238E27FC236}">
                <a16:creationId xmlns:a16="http://schemas.microsoft.com/office/drawing/2014/main" id="{586EF6C4-A818-42BC-9EA7-15F67914349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B5A7063-A2C9-4A36-A765-B1564E70A6A7}"/>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1080291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lvl1pPr>
              <a:defRPr sz="4400"/>
            </a:lvl1pPr>
          </a:lstStyle>
          <a:p>
            <a:r>
              <a:rPr lang="en-US" dirty="0"/>
              <a:t>Click to edit Master title style</a:t>
            </a:r>
            <a:endParaRPr lang="en-IE" dirty="0"/>
          </a:p>
        </p:txBody>
      </p:sp>
      <p:sp>
        <p:nvSpPr>
          <p:cNvPr id="3" name="Chart Placeholder 2"/>
          <p:cNvSpPr>
            <a:spLocks noGrp="1"/>
          </p:cNvSpPr>
          <p:nvPr>
            <p:ph type="chart" sz="half" idx="1"/>
          </p:nvPr>
        </p:nvSpPr>
        <p:spPr>
          <a:xfrm>
            <a:off x="609600" y="1600203"/>
            <a:ext cx="5384800" cy="4525963"/>
          </a:xfrm>
        </p:spPr>
        <p:txBody>
          <a:bodyPr/>
          <a:lstStyle/>
          <a:p>
            <a:endParaRPr lang="en-IE"/>
          </a:p>
        </p:txBody>
      </p:sp>
      <p:sp>
        <p:nvSpPr>
          <p:cNvPr id="4" name="Text Placeholder 3"/>
          <p:cNvSpPr>
            <a:spLocks noGrp="1"/>
          </p:cNvSpPr>
          <p:nvPr>
            <p:ph type="body"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fld id="{57B9DCCB-EEC9-4D34-9E84-EA711F0184B5}" type="slidenum">
              <a:rPr lang="en-US"/>
              <a:pPr/>
              <a:t>‹#›</a:t>
            </a:fld>
            <a:endParaRPr lang="en-US"/>
          </a:p>
        </p:txBody>
      </p:sp>
    </p:spTree>
    <p:extLst>
      <p:ext uri="{BB962C8B-B14F-4D97-AF65-F5344CB8AC3E}">
        <p14:creationId xmlns:p14="http://schemas.microsoft.com/office/powerpoint/2010/main" val="3189228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olding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850D07-2A4E-43B8-AFC5-198A0DF01A7D}"/>
              </a:ext>
            </a:extLst>
          </p:cNvPr>
          <p:cNvSpPr/>
          <p:nvPr userDrawn="1"/>
        </p:nvSpPr>
        <p:spPr>
          <a:xfrm rot="16200000">
            <a:off x="-1573225" y="1573223"/>
            <a:ext cx="3835561" cy="689113"/>
          </a:xfrm>
          <a:prstGeom prst="rect">
            <a:avLst/>
          </a:prstGeom>
          <a:solidFill>
            <a:srgbClr val="F7921E"/>
          </a:solidFill>
          <a:ln>
            <a:solidFill>
              <a:srgbClr val="F79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IE" sz="1013">
              <a:solidFill>
                <a:prstClr val="white"/>
              </a:solidFill>
              <a:latin typeface="Arial Black"/>
            </a:endParaRPr>
          </a:p>
        </p:txBody>
      </p:sp>
      <p:pic>
        <p:nvPicPr>
          <p:cNvPr id="9" name="Picture 8" descr="A close up of a logo&#10;&#10;Description generated with very high confidence">
            <a:extLst>
              <a:ext uri="{FF2B5EF4-FFF2-40B4-BE49-F238E27FC236}">
                <a16:creationId xmlns:a16="http://schemas.microsoft.com/office/drawing/2014/main" id="{976A277D-5BED-417D-9376-9F0EC8D9B1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4994" y="326573"/>
            <a:ext cx="1042385" cy="63964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0915" y="831548"/>
            <a:ext cx="2615408" cy="5104880"/>
          </a:xfrm>
          <a:prstGeom prst="rect">
            <a:avLst/>
          </a:prstGeom>
        </p:spPr>
      </p:pic>
      <p:sp>
        <p:nvSpPr>
          <p:cNvPr id="12" name="TextBox 11"/>
          <p:cNvSpPr txBox="1"/>
          <p:nvPr userDrawn="1"/>
        </p:nvSpPr>
        <p:spPr>
          <a:xfrm>
            <a:off x="-1786719" y="6252488"/>
            <a:ext cx="4262547" cy="230832"/>
          </a:xfrm>
          <a:prstGeom prst="rect">
            <a:avLst/>
          </a:prstGeom>
          <a:noFill/>
        </p:spPr>
        <p:txBody>
          <a:bodyPr wrap="square" rtlCol="0">
            <a:spAutoFit/>
          </a:bodyPr>
          <a:lstStyle/>
          <a:p>
            <a:pPr lvl="0" algn="r" fontAlgn="auto">
              <a:spcBef>
                <a:spcPts val="0"/>
              </a:spcBef>
              <a:spcAft>
                <a:spcPts val="0"/>
              </a:spcAft>
              <a:defRPr sz="1800" b="0" i="0" u="none" strike="noStrike" kern="0" cap="none" spc="0" baseline="0">
                <a:solidFill>
                  <a:srgbClr val="000000"/>
                </a:solidFill>
                <a:uFillTx/>
              </a:defRPr>
            </a:pPr>
            <a:r>
              <a:rPr lang="en-IE" sz="900" dirty="0" err="1">
                <a:solidFill>
                  <a:schemeClr val="tx2"/>
                </a:solidFill>
                <a:latin typeface="Calibri" panose="020F0502020204030204" pitchFamily="34" charset="0"/>
              </a:rPr>
              <a:t>Chy</a:t>
            </a:r>
            <a:r>
              <a:rPr lang="en-IE" sz="900" dirty="0">
                <a:solidFill>
                  <a:schemeClr val="tx2"/>
                </a:solidFill>
                <a:latin typeface="Calibri" panose="020F0502020204030204" pitchFamily="34" charset="0"/>
              </a:rPr>
              <a:t> 17439  </a:t>
            </a:r>
            <a:r>
              <a:rPr lang="en-GB" sz="900" b="1" i="0" u="none" strike="noStrike" kern="1200" cap="none" spc="0" baseline="0" dirty="0">
                <a:solidFill>
                  <a:schemeClr val="tx1"/>
                </a:solidFill>
                <a:uFillTx/>
                <a:latin typeface="Arial" panose="020B0604020202020204" pitchFamily="34" charset="0"/>
                <a:ea typeface="Apex New Bold" panose="02010600040501010103" pitchFamily="50" charset="0"/>
                <a:cs typeface="+mn-cs"/>
              </a:rPr>
              <a:t>|</a:t>
            </a:r>
            <a:r>
              <a:rPr lang="en-GB" sz="900" dirty="0">
                <a:solidFill>
                  <a:schemeClr val="tx2"/>
                </a:solidFill>
                <a:ea typeface="Apex New Bold" panose="02010600040501010103" pitchFamily="50" charset="0"/>
              </a:rPr>
              <a:t> </a:t>
            </a:r>
            <a:r>
              <a:rPr lang="en-GB" sz="900" baseline="0" dirty="0">
                <a:solidFill>
                  <a:schemeClr val="tx2"/>
                </a:solidFill>
                <a:latin typeface="+mn-lt"/>
                <a:ea typeface="Apex New Bold" panose="02010600040501010103" pitchFamily="50" charset="0"/>
              </a:rPr>
              <a:t>Jigsaw</a:t>
            </a:r>
            <a:r>
              <a:rPr lang="en-GB" sz="900" dirty="0">
                <a:solidFill>
                  <a:schemeClr val="tx2"/>
                </a:solidFill>
                <a:latin typeface="+mn-lt"/>
                <a:ea typeface="Apex New Bold" panose="02010600040501010103" pitchFamily="50" charset="0"/>
              </a:rPr>
              <a:t>©</a:t>
            </a:r>
          </a:p>
        </p:txBody>
      </p:sp>
      <p:sp>
        <p:nvSpPr>
          <p:cNvPr id="13" name="TextBox 12"/>
          <p:cNvSpPr txBox="1"/>
          <p:nvPr userDrawn="1"/>
        </p:nvSpPr>
        <p:spPr>
          <a:xfrm>
            <a:off x="3453116" y="4185843"/>
            <a:ext cx="3788453" cy="369332"/>
          </a:xfrm>
          <a:prstGeom prst="rect">
            <a:avLst/>
          </a:prstGeom>
          <a:noFill/>
        </p:spPr>
        <p:txBody>
          <a:bodyPr wrap="square" rtlCol="0">
            <a:spAutoFit/>
          </a:bodyPr>
          <a:lstStyle/>
          <a:p>
            <a:r>
              <a:rPr lang="en-IE" sz="1350" b="1" dirty="0">
                <a:solidFill>
                  <a:schemeClr val="tx1"/>
                </a:solidFill>
                <a:latin typeface="+mn-lt"/>
              </a:rPr>
              <a:t>jigsaw.ie </a:t>
            </a:r>
            <a:r>
              <a:rPr lang="en-GB" sz="1800" b="1" i="0" u="none" strike="noStrike" kern="1200" cap="none" spc="0" baseline="0" dirty="0">
                <a:solidFill>
                  <a:schemeClr val="tx1"/>
                </a:solidFill>
                <a:uFillTx/>
                <a:latin typeface="+mn-lt"/>
                <a:ea typeface="Apex New Bold" panose="02010600040501010103" pitchFamily="50" charset="0"/>
                <a:cs typeface="+mn-cs"/>
              </a:rPr>
              <a:t>| jigsawonline.ie</a:t>
            </a:r>
            <a:endParaRPr lang="en-IE" sz="1350" b="1" dirty="0">
              <a:solidFill>
                <a:schemeClr val="tx1"/>
              </a:solidFill>
              <a:latin typeface="+mn-lt"/>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23671" y="2174282"/>
            <a:ext cx="5132684" cy="1913091"/>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2908" y="6218500"/>
            <a:ext cx="2504469" cy="344974"/>
          </a:xfrm>
          <a:prstGeom prst="rect">
            <a:avLst/>
          </a:prstGeom>
        </p:spPr>
      </p:pic>
    </p:spTree>
    <p:custDataLst>
      <p:tags r:id="rId1"/>
    </p:custDataLst>
    <p:extLst>
      <p:ext uri="{BB962C8B-B14F-4D97-AF65-F5344CB8AC3E}">
        <p14:creationId xmlns:p14="http://schemas.microsoft.com/office/powerpoint/2010/main" val="476586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close up of a logo&#10;&#10;Description generated with very high confidence">
            <a:extLst>
              <a:ext uri="{FF2B5EF4-FFF2-40B4-BE49-F238E27FC236}">
                <a16:creationId xmlns:a16="http://schemas.microsoft.com/office/drawing/2014/main" id="{976A277D-5BED-417D-9376-9F0EC8D9B1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4994" y="326573"/>
            <a:ext cx="1042385" cy="639642"/>
          </a:xfrm>
          <a:prstGeom prst="rect">
            <a:avLst/>
          </a:prstGeom>
        </p:spPr>
      </p:pic>
      <p:sp>
        <p:nvSpPr>
          <p:cNvPr id="15" name="Rectangle 14">
            <a:extLst>
              <a:ext uri="{FF2B5EF4-FFF2-40B4-BE49-F238E27FC236}">
                <a16:creationId xmlns:a16="http://schemas.microsoft.com/office/drawing/2014/main" id="{31850D07-2A4E-43B8-AFC5-198A0DF01A7D}"/>
              </a:ext>
            </a:extLst>
          </p:cNvPr>
          <p:cNvSpPr/>
          <p:nvPr userDrawn="1"/>
        </p:nvSpPr>
        <p:spPr>
          <a:xfrm rot="16200000">
            <a:off x="-1573225" y="1573223"/>
            <a:ext cx="3835561" cy="689113"/>
          </a:xfrm>
          <a:prstGeom prst="rect">
            <a:avLst/>
          </a:prstGeom>
          <a:solidFill>
            <a:srgbClr val="F7921E"/>
          </a:solidFill>
          <a:ln>
            <a:solidFill>
              <a:srgbClr val="F79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IE" sz="1013">
              <a:solidFill>
                <a:prstClr val="white"/>
              </a:solidFill>
              <a:latin typeface="Arial Black"/>
            </a:endParaRPr>
          </a:p>
        </p:txBody>
      </p:sp>
      <p:pic>
        <p:nvPicPr>
          <p:cNvPr id="17" name="Picture 16" descr="A close up of a logo&#10;&#10;Description generated with very high confidence">
            <a:extLst>
              <a:ext uri="{FF2B5EF4-FFF2-40B4-BE49-F238E27FC236}">
                <a16:creationId xmlns:a16="http://schemas.microsoft.com/office/drawing/2014/main" id="{976A277D-5BED-417D-9376-9F0EC8D9B1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4994" y="326573"/>
            <a:ext cx="1042385" cy="639642"/>
          </a:xfrm>
          <a:prstGeom prst="rect">
            <a:avLst/>
          </a:prstGeom>
        </p:spPr>
      </p:pic>
      <p:sp>
        <p:nvSpPr>
          <p:cNvPr id="19" name="Rectangle 2"/>
          <p:cNvSpPr>
            <a:spLocks noGrp="1" noChangeArrowheads="1"/>
          </p:cNvSpPr>
          <p:nvPr>
            <p:ph type="ctrTitle"/>
          </p:nvPr>
        </p:nvSpPr>
        <p:spPr>
          <a:xfrm>
            <a:off x="1640179" y="4550340"/>
            <a:ext cx="7179733" cy="1143000"/>
          </a:xfrm>
        </p:spPr>
        <p:txBody>
          <a:bodyPr/>
          <a:lstStyle>
            <a:lvl1pPr>
              <a:defRPr>
                <a:solidFill>
                  <a:schemeClr val="tx1"/>
                </a:solidFill>
              </a:defRPr>
            </a:lvl1pPr>
          </a:lstStyle>
          <a:p>
            <a:r>
              <a:rPr lang="en-US"/>
              <a:t>Click to edit Master title style</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2043" y="2174322"/>
            <a:ext cx="5132684" cy="1913091"/>
          </a:xfrm>
          <a:prstGeom prst="rect">
            <a:avLst/>
          </a:prstGeom>
        </p:spPr>
      </p:pic>
      <p:sp>
        <p:nvSpPr>
          <p:cNvPr id="13" name="TextBox 12"/>
          <p:cNvSpPr txBox="1"/>
          <p:nvPr userDrawn="1"/>
        </p:nvSpPr>
        <p:spPr>
          <a:xfrm>
            <a:off x="-1786719" y="6252488"/>
            <a:ext cx="4262547" cy="230832"/>
          </a:xfrm>
          <a:prstGeom prst="rect">
            <a:avLst/>
          </a:prstGeom>
          <a:noFill/>
        </p:spPr>
        <p:txBody>
          <a:bodyPr wrap="square" rtlCol="0">
            <a:spAutoFit/>
          </a:bodyPr>
          <a:lstStyle/>
          <a:p>
            <a:pPr lvl="0" algn="r" fontAlgn="auto">
              <a:spcBef>
                <a:spcPts val="0"/>
              </a:spcBef>
              <a:spcAft>
                <a:spcPts val="0"/>
              </a:spcAft>
              <a:defRPr sz="1800" b="0" i="0" u="none" strike="noStrike" kern="0" cap="none" spc="0" baseline="0">
                <a:solidFill>
                  <a:srgbClr val="000000"/>
                </a:solidFill>
                <a:uFillTx/>
              </a:defRPr>
            </a:pPr>
            <a:r>
              <a:rPr lang="en-IE" sz="900" dirty="0" err="1">
                <a:solidFill>
                  <a:schemeClr val="tx2"/>
                </a:solidFill>
                <a:latin typeface="Calibri" panose="020F0502020204030204" pitchFamily="34" charset="0"/>
              </a:rPr>
              <a:t>Chy</a:t>
            </a:r>
            <a:r>
              <a:rPr lang="en-IE" sz="900" dirty="0">
                <a:solidFill>
                  <a:schemeClr val="tx2"/>
                </a:solidFill>
                <a:latin typeface="Calibri" panose="020F0502020204030204" pitchFamily="34" charset="0"/>
              </a:rPr>
              <a:t> 17439  </a:t>
            </a:r>
            <a:r>
              <a:rPr lang="en-GB" sz="900" b="1" i="0" u="none" strike="noStrike" kern="1200" cap="none" spc="0" baseline="0" dirty="0">
                <a:solidFill>
                  <a:schemeClr val="tx1"/>
                </a:solidFill>
                <a:uFillTx/>
                <a:latin typeface="Arial" panose="020B0604020202020204" pitchFamily="34" charset="0"/>
                <a:ea typeface="Apex New Bold" panose="02010600040501010103" pitchFamily="50" charset="0"/>
                <a:cs typeface="+mn-cs"/>
              </a:rPr>
              <a:t>|</a:t>
            </a:r>
            <a:r>
              <a:rPr lang="en-GB" sz="900" dirty="0">
                <a:solidFill>
                  <a:schemeClr val="tx2"/>
                </a:solidFill>
                <a:ea typeface="Apex New Bold" panose="02010600040501010103" pitchFamily="50" charset="0"/>
              </a:rPr>
              <a:t> </a:t>
            </a:r>
            <a:r>
              <a:rPr lang="en-GB" sz="900" baseline="0" dirty="0">
                <a:solidFill>
                  <a:schemeClr val="tx2"/>
                </a:solidFill>
                <a:latin typeface="+mn-lt"/>
                <a:ea typeface="Apex New Bold" panose="02010600040501010103" pitchFamily="50" charset="0"/>
              </a:rPr>
              <a:t>Jigsaw</a:t>
            </a:r>
            <a:r>
              <a:rPr lang="en-GB" sz="900" dirty="0">
                <a:solidFill>
                  <a:schemeClr val="tx2"/>
                </a:solidFill>
                <a:latin typeface="+mn-lt"/>
                <a:ea typeface="Apex New Bold" panose="02010600040501010103" pitchFamily="50" charset="0"/>
              </a:rPr>
              <a:t>©</a:t>
            </a:r>
          </a:p>
        </p:txBody>
      </p:sp>
    </p:spTree>
    <p:extLst>
      <p:ext uri="{BB962C8B-B14F-4D97-AF65-F5344CB8AC3E}">
        <p14:creationId xmlns:p14="http://schemas.microsoft.com/office/powerpoint/2010/main" val="2626377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4055-765B-47D9-97EC-18686D08653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7E4D94B-998D-49B5-ABB5-F9F951917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341E8C5-9287-4A49-A4F8-63E2912B69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907ED20-7324-4A2E-8D58-6D771B716A82}"/>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6" name="Footer Placeholder 5">
            <a:extLst>
              <a:ext uri="{FF2B5EF4-FFF2-40B4-BE49-F238E27FC236}">
                <a16:creationId xmlns:a16="http://schemas.microsoft.com/office/drawing/2014/main" id="{D943A9EA-62F2-4241-BAF0-91EC7718EC5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7DF3B80-3FCC-48CF-8E06-38D47E12FFD1}"/>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332966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2796-0CD0-414D-9CBD-0321653A4A9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6432A19-DC99-4257-80C0-0BFB4A3B1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BB055D-C994-4788-B061-287DF63E5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60B0066-B499-4D0F-9400-F89A442CC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FDD1E5-FC4D-440D-A038-27A603A20B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3937B74-2177-4770-AFE0-217FE9919F9D}"/>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8" name="Footer Placeholder 7">
            <a:extLst>
              <a:ext uri="{FF2B5EF4-FFF2-40B4-BE49-F238E27FC236}">
                <a16:creationId xmlns:a16="http://schemas.microsoft.com/office/drawing/2014/main" id="{8F1E406E-EF85-4AD1-B97D-50F8C16E3EF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1AA6AF5-EDF2-4032-927E-8A9AF0C99B7B}"/>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118682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133C-7BFF-46C6-A95B-530549BCC0F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A07331F-2D79-47D1-9DB3-48F97C790FE0}"/>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4" name="Footer Placeholder 3">
            <a:extLst>
              <a:ext uri="{FF2B5EF4-FFF2-40B4-BE49-F238E27FC236}">
                <a16:creationId xmlns:a16="http://schemas.microsoft.com/office/drawing/2014/main" id="{0CB4E39D-F614-419B-B2FF-C7DFD82D765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CF4F855-9DF2-496F-9919-7871F09200E2}"/>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308076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583F86-805B-4DB6-9A15-E644982EA7D5}"/>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3" name="Footer Placeholder 2">
            <a:extLst>
              <a:ext uri="{FF2B5EF4-FFF2-40B4-BE49-F238E27FC236}">
                <a16:creationId xmlns:a16="http://schemas.microsoft.com/office/drawing/2014/main" id="{F47779DC-2BB4-472E-9983-5AD18F4E79B2}"/>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DB25EA3-CCFF-4780-93C5-784C7DF1E500}"/>
              </a:ext>
            </a:extLst>
          </p:cNvPr>
          <p:cNvSpPr>
            <a:spLocks noGrp="1"/>
          </p:cNvSpPr>
          <p:nvPr>
            <p:ph type="sldNum" sz="quarter" idx="12"/>
          </p:nvPr>
        </p:nvSpPr>
        <p:spPr/>
        <p:txBody>
          <a:bodyPr/>
          <a:lstStyle/>
          <a:p>
            <a:fld id="{9E378A71-9D13-410C-A262-D376BC0EAE85}" type="slidenum">
              <a:rPr lang="en-IE" smtClean="0"/>
              <a:t>‹#›</a:t>
            </a:fld>
            <a:endParaRPr lang="en-IE"/>
          </a:p>
        </p:txBody>
      </p:sp>
    </p:spTree>
    <p:custDataLst>
      <p:tags r:id="rId1"/>
    </p:custDataLst>
    <p:extLst>
      <p:ext uri="{BB962C8B-B14F-4D97-AF65-F5344CB8AC3E}">
        <p14:creationId xmlns:p14="http://schemas.microsoft.com/office/powerpoint/2010/main" val="28196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2520-D38B-48A1-BB90-09E3DC21E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6155C44-B0FA-4C92-9FC0-8EF5EC65D8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A69137CC-6AF5-403B-8132-DBCE6CF73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FA24D2-E1BF-4385-BB97-09C0B764445E}"/>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6" name="Footer Placeholder 5">
            <a:extLst>
              <a:ext uri="{FF2B5EF4-FFF2-40B4-BE49-F238E27FC236}">
                <a16:creationId xmlns:a16="http://schemas.microsoft.com/office/drawing/2014/main" id="{3C3F07F3-16C5-47C4-8050-3FEE7CBA77F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BE6B160-D7A3-4B96-AC78-65DC36C2531A}"/>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328350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D533-CB1F-470E-90F1-E1ABAA19D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4EBAABB-D0FF-4C7D-A917-309AE47A5E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084C2DB-DF8A-4E80-BAAF-6BA96B93F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C93A5-14E7-48AA-9CA7-0D0F9A8C3BCB}"/>
              </a:ext>
            </a:extLst>
          </p:cNvPr>
          <p:cNvSpPr>
            <a:spLocks noGrp="1"/>
          </p:cNvSpPr>
          <p:nvPr>
            <p:ph type="dt" sz="half" idx="10"/>
          </p:nvPr>
        </p:nvSpPr>
        <p:spPr/>
        <p:txBody>
          <a:bodyPr/>
          <a:lstStyle/>
          <a:p>
            <a:fld id="{0712C7E7-3FC9-4009-9104-2A796B7CB9FA}" type="datetimeFigureOut">
              <a:rPr lang="en-IE" smtClean="0"/>
              <a:t>23/11/2020</a:t>
            </a:fld>
            <a:endParaRPr lang="en-IE"/>
          </a:p>
        </p:txBody>
      </p:sp>
      <p:sp>
        <p:nvSpPr>
          <p:cNvPr id="6" name="Footer Placeholder 5">
            <a:extLst>
              <a:ext uri="{FF2B5EF4-FFF2-40B4-BE49-F238E27FC236}">
                <a16:creationId xmlns:a16="http://schemas.microsoft.com/office/drawing/2014/main" id="{5419FE35-7E78-4FBA-974D-2AB7D502433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E76B763-006C-435B-9409-39318C8E2738}"/>
              </a:ext>
            </a:extLst>
          </p:cNvPr>
          <p:cNvSpPr>
            <a:spLocks noGrp="1"/>
          </p:cNvSpPr>
          <p:nvPr>
            <p:ph type="sldNum" sz="quarter" idx="12"/>
          </p:nvPr>
        </p:nvSpPr>
        <p:spPr/>
        <p:txBody>
          <a:bodyPr/>
          <a:lstStyle/>
          <a:p>
            <a:fld id="{9E378A71-9D13-410C-A262-D376BC0EAE85}" type="slidenum">
              <a:rPr lang="en-IE" smtClean="0"/>
              <a:t>‹#›</a:t>
            </a:fld>
            <a:endParaRPr lang="en-IE"/>
          </a:p>
        </p:txBody>
      </p:sp>
    </p:spTree>
    <p:extLst>
      <p:ext uri="{BB962C8B-B14F-4D97-AF65-F5344CB8AC3E}">
        <p14:creationId xmlns:p14="http://schemas.microsoft.com/office/powerpoint/2010/main" val="198711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14AB7-72C8-4C75-97D7-5B64310503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0086D92-556C-4194-A25A-B9C0DD747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65F6E9F-9BE1-4126-A70B-7E42A605B3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2C7E7-3FC9-4009-9104-2A796B7CB9FA}" type="datetimeFigureOut">
              <a:rPr lang="en-IE" smtClean="0"/>
              <a:t>23/11/2020</a:t>
            </a:fld>
            <a:endParaRPr lang="en-IE"/>
          </a:p>
        </p:txBody>
      </p:sp>
      <p:sp>
        <p:nvSpPr>
          <p:cNvPr id="5" name="Footer Placeholder 4">
            <a:extLst>
              <a:ext uri="{FF2B5EF4-FFF2-40B4-BE49-F238E27FC236}">
                <a16:creationId xmlns:a16="http://schemas.microsoft.com/office/drawing/2014/main" id="{09D053D0-0B0D-42E4-9697-5853BE010B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C5B32E23-840E-4BDF-AA51-E76A3C3C2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78A71-9D13-410C-A262-D376BC0EAE85}" type="slidenum">
              <a:rPr lang="en-IE" smtClean="0"/>
              <a:t>‹#›</a:t>
            </a:fld>
            <a:endParaRPr lang="en-IE"/>
          </a:p>
        </p:txBody>
      </p:sp>
    </p:spTree>
    <p:extLst>
      <p:ext uri="{BB962C8B-B14F-4D97-AF65-F5344CB8AC3E}">
        <p14:creationId xmlns:p14="http://schemas.microsoft.com/office/powerpoint/2010/main" val="3399572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custDataLst>
      <p:tags r:id="rId9"/>
    </p:custDataLst>
    <p:extLst>
      <p:ext uri="{BB962C8B-B14F-4D97-AF65-F5344CB8AC3E}">
        <p14:creationId xmlns:p14="http://schemas.microsoft.com/office/powerpoint/2010/main" val="3599136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lgn="ctr" defTabSz="914400" rtl="0" eaLnBrk="1" latinLnBrk="0" hangingPunct="1">
        <a:spcBef>
          <a:spcPct val="0"/>
        </a:spcBef>
        <a:buNone/>
        <a:defRPr sz="4000" b="1" kern="1200">
          <a:solidFill>
            <a:srgbClr val="F38B3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rgbClr val="70747C"/>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70747C"/>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0747C"/>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0747C"/>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0747C"/>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7"/>
          <p:cNvSpPr>
            <a:spLocks noGrp="1" noChangeArrowheads="1"/>
          </p:cNvSpPr>
          <p:nvPr>
            <p:ph type="title"/>
          </p:nvPr>
        </p:nvSpPr>
        <p:spPr bwMode="auto">
          <a:xfrm>
            <a:off x="721785" y="360363"/>
            <a:ext cx="10754783"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a:t>
            </a:r>
            <a:br>
              <a:rPr lang="en-GB" altLang="en-US" dirty="0"/>
            </a:br>
            <a:r>
              <a:rPr lang="en-GB" altLang="en-US" dirty="0"/>
              <a:t>Master title style</a:t>
            </a:r>
          </a:p>
        </p:txBody>
      </p:sp>
      <p:sp>
        <p:nvSpPr>
          <p:cNvPr id="3075" name="Rectangle 8"/>
          <p:cNvSpPr>
            <a:spLocks noGrp="1" noChangeArrowheads="1"/>
          </p:cNvSpPr>
          <p:nvPr>
            <p:ph type="body" idx="1"/>
          </p:nvPr>
        </p:nvSpPr>
        <p:spPr bwMode="auto">
          <a:xfrm>
            <a:off x="721784" y="1549400"/>
            <a:ext cx="10759016"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Level bullet point</a:t>
            </a:r>
          </a:p>
          <a:p>
            <a:pPr lvl="2"/>
            <a:r>
              <a:rPr lang="en-GB" altLang="en-US" dirty="0"/>
              <a:t>Level bullet point</a:t>
            </a:r>
          </a:p>
          <a:p>
            <a:pPr lvl="3"/>
            <a:r>
              <a:rPr lang="en-GB" altLang="en-US" dirty="0"/>
              <a:t>Level bullet point</a:t>
            </a:r>
          </a:p>
          <a:p>
            <a:pPr lvl="4"/>
            <a:r>
              <a:rPr lang="en-GB" altLang="en-US" dirty="0"/>
              <a:t>Level bullet point </a:t>
            </a:r>
          </a:p>
        </p:txBody>
      </p:sp>
    </p:spTree>
    <p:extLst>
      <p:ext uri="{BB962C8B-B14F-4D97-AF65-F5344CB8AC3E}">
        <p14:creationId xmlns:p14="http://schemas.microsoft.com/office/powerpoint/2010/main" val="231833322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ftr="0" dt="0"/>
  <p:txStyles>
    <p:titleStyle>
      <a:lvl1pPr algn="l" rtl="0" eaLnBrk="1" fontAlgn="base" hangingPunct="1">
        <a:lnSpc>
          <a:spcPct val="94000"/>
        </a:lnSpc>
        <a:spcBef>
          <a:spcPct val="0"/>
        </a:spcBef>
        <a:spcAft>
          <a:spcPct val="0"/>
        </a:spcAft>
        <a:defRPr sz="3000" b="1">
          <a:solidFill>
            <a:schemeClr val="tx2"/>
          </a:solidFill>
          <a:latin typeface="+mj-lt"/>
          <a:ea typeface="+mj-ea"/>
          <a:cs typeface="+mj-cs"/>
        </a:defRPr>
      </a:lvl1pPr>
      <a:lvl2pPr algn="l" rtl="0" eaLnBrk="1" fontAlgn="base" hangingPunct="1">
        <a:lnSpc>
          <a:spcPct val="94000"/>
        </a:lnSpc>
        <a:spcBef>
          <a:spcPct val="0"/>
        </a:spcBef>
        <a:spcAft>
          <a:spcPct val="0"/>
        </a:spcAft>
        <a:defRPr sz="3600">
          <a:solidFill>
            <a:schemeClr val="tx2"/>
          </a:solidFill>
          <a:latin typeface="Arial" charset="0"/>
        </a:defRPr>
      </a:lvl2pPr>
      <a:lvl3pPr algn="l" rtl="0" eaLnBrk="1" fontAlgn="base" hangingPunct="1">
        <a:lnSpc>
          <a:spcPct val="94000"/>
        </a:lnSpc>
        <a:spcBef>
          <a:spcPct val="0"/>
        </a:spcBef>
        <a:spcAft>
          <a:spcPct val="0"/>
        </a:spcAft>
        <a:defRPr sz="3600">
          <a:solidFill>
            <a:schemeClr val="tx2"/>
          </a:solidFill>
          <a:latin typeface="Arial" charset="0"/>
        </a:defRPr>
      </a:lvl3pPr>
      <a:lvl4pPr algn="l" rtl="0" eaLnBrk="1" fontAlgn="base" hangingPunct="1">
        <a:lnSpc>
          <a:spcPct val="94000"/>
        </a:lnSpc>
        <a:spcBef>
          <a:spcPct val="0"/>
        </a:spcBef>
        <a:spcAft>
          <a:spcPct val="0"/>
        </a:spcAft>
        <a:defRPr sz="3600">
          <a:solidFill>
            <a:schemeClr val="tx2"/>
          </a:solidFill>
          <a:latin typeface="Arial" charset="0"/>
        </a:defRPr>
      </a:lvl4pPr>
      <a:lvl5pPr algn="l" rtl="0" eaLnBrk="1" fontAlgn="base" hangingPunct="1">
        <a:lnSpc>
          <a:spcPct val="94000"/>
        </a:lnSpc>
        <a:spcBef>
          <a:spcPct val="0"/>
        </a:spcBef>
        <a:spcAft>
          <a:spcPct val="0"/>
        </a:spcAft>
        <a:defRPr sz="3600">
          <a:solidFill>
            <a:schemeClr val="tx2"/>
          </a:solidFill>
          <a:latin typeface="Arial" charset="0"/>
        </a:defRPr>
      </a:lvl5pPr>
      <a:lvl6pPr marL="457200" algn="l" rtl="0" eaLnBrk="1" fontAlgn="base" hangingPunct="1">
        <a:lnSpc>
          <a:spcPct val="94000"/>
        </a:lnSpc>
        <a:spcBef>
          <a:spcPct val="0"/>
        </a:spcBef>
        <a:spcAft>
          <a:spcPct val="0"/>
        </a:spcAft>
        <a:defRPr sz="3600">
          <a:solidFill>
            <a:schemeClr val="tx2"/>
          </a:solidFill>
          <a:latin typeface="Arial" charset="0"/>
        </a:defRPr>
      </a:lvl6pPr>
      <a:lvl7pPr marL="914400" algn="l" rtl="0" eaLnBrk="1" fontAlgn="base" hangingPunct="1">
        <a:lnSpc>
          <a:spcPct val="94000"/>
        </a:lnSpc>
        <a:spcBef>
          <a:spcPct val="0"/>
        </a:spcBef>
        <a:spcAft>
          <a:spcPct val="0"/>
        </a:spcAft>
        <a:defRPr sz="3600">
          <a:solidFill>
            <a:schemeClr val="tx2"/>
          </a:solidFill>
          <a:latin typeface="Arial" charset="0"/>
        </a:defRPr>
      </a:lvl7pPr>
      <a:lvl8pPr marL="1371600" algn="l" rtl="0" eaLnBrk="1" fontAlgn="base" hangingPunct="1">
        <a:lnSpc>
          <a:spcPct val="94000"/>
        </a:lnSpc>
        <a:spcBef>
          <a:spcPct val="0"/>
        </a:spcBef>
        <a:spcAft>
          <a:spcPct val="0"/>
        </a:spcAft>
        <a:defRPr sz="3600">
          <a:solidFill>
            <a:schemeClr val="tx2"/>
          </a:solidFill>
          <a:latin typeface="Arial" charset="0"/>
        </a:defRPr>
      </a:lvl8pPr>
      <a:lvl9pPr marL="1828800" algn="l" rtl="0" eaLnBrk="1" fontAlgn="base" hangingPunct="1">
        <a:lnSpc>
          <a:spcPct val="94000"/>
        </a:lnSpc>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0"/>
        </a:spcBef>
        <a:spcAft>
          <a:spcPct val="35000"/>
        </a:spcAft>
        <a:defRPr sz="2200">
          <a:solidFill>
            <a:schemeClr val="tx1"/>
          </a:solidFill>
          <a:latin typeface="+mn-lt"/>
          <a:ea typeface="+mn-ea"/>
          <a:cs typeface="+mn-cs"/>
        </a:defRPr>
      </a:lvl1pPr>
      <a:lvl2pPr marL="360363" indent="-358775" algn="l" rtl="0" eaLnBrk="1" fontAlgn="base" hangingPunct="1">
        <a:spcBef>
          <a:spcPct val="0"/>
        </a:spcBef>
        <a:spcAft>
          <a:spcPct val="35000"/>
        </a:spcAft>
        <a:buChar char="•"/>
        <a:defRPr sz="2200">
          <a:solidFill>
            <a:schemeClr val="tx1"/>
          </a:solidFill>
          <a:latin typeface="+mn-lt"/>
        </a:defRPr>
      </a:lvl2pPr>
      <a:lvl3pPr marL="550863" indent="-188913" algn="l" rtl="0" eaLnBrk="1" fontAlgn="base" hangingPunct="1">
        <a:spcBef>
          <a:spcPct val="0"/>
        </a:spcBef>
        <a:spcAft>
          <a:spcPct val="35000"/>
        </a:spcAft>
        <a:buFont typeface="Arial" panose="020B0604020202020204" pitchFamily="34" charset="0"/>
        <a:buChar char="-"/>
        <a:defRPr sz="2200">
          <a:solidFill>
            <a:schemeClr val="tx1"/>
          </a:solidFill>
          <a:latin typeface="+mn-lt"/>
        </a:defRPr>
      </a:lvl3pPr>
      <a:lvl4pPr marL="719138" indent="-166688" algn="l" rtl="0" eaLnBrk="1" fontAlgn="base" hangingPunct="1">
        <a:spcBef>
          <a:spcPct val="0"/>
        </a:spcBef>
        <a:spcAft>
          <a:spcPct val="35000"/>
        </a:spcAft>
        <a:buChar char="•"/>
        <a:defRPr sz="2200">
          <a:solidFill>
            <a:schemeClr val="tx1"/>
          </a:solidFill>
          <a:latin typeface="+mn-lt"/>
        </a:defRPr>
      </a:lvl4pPr>
      <a:lvl5pPr marL="903288" indent="-182563" algn="l" rtl="0" eaLnBrk="1" fontAlgn="base" hangingPunct="1">
        <a:spcBef>
          <a:spcPct val="0"/>
        </a:spcBef>
        <a:spcAft>
          <a:spcPct val="35000"/>
        </a:spcAft>
        <a:buFont typeface="Arial" panose="020B0604020202020204" pitchFamily="34" charset="0"/>
        <a:buChar char="-"/>
        <a:defRPr sz="2200">
          <a:solidFill>
            <a:schemeClr val="tx1"/>
          </a:solidFill>
          <a:latin typeface="+mn-lt"/>
        </a:defRPr>
      </a:lvl5pPr>
      <a:lvl6pPr marL="1360488" indent="-182563" algn="l" rtl="0" eaLnBrk="1" fontAlgn="base" hangingPunct="1">
        <a:spcBef>
          <a:spcPct val="0"/>
        </a:spcBef>
        <a:spcAft>
          <a:spcPct val="35000"/>
        </a:spcAft>
        <a:buFont typeface="Arial" charset="0"/>
        <a:buChar char="-"/>
        <a:defRPr sz="2400">
          <a:solidFill>
            <a:schemeClr val="tx1"/>
          </a:solidFill>
          <a:latin typeface="+mn-lt"/>
        </a:defRPr>
      </a:lvl6pPr>
      <a:lvl7pPr marL="1817688" indent="-182563" algn="l" rtl="0" eaLnBrk="1" fontAlgn="base" hangingPunct="1">
        <a:spcBef>
          <a:spcPct val="0"/>
        </a:spcBef>
        <a:spcAft>
          <a:spcPct val="35000"/>
        </a:spcAft>
        <a:buFont typeface="Arial" charset="0"/>
        <a:buChar char="-"/>
        <a:defRPr sz="2400">
          <a:solidFill>
            <a:schemeClr val="tx1"/>
          </a:solidFill>
          <a:latin typeface="+mn-lt"/>
        </a:defRPr>
      </a:lvl7pPr>
      <a:lvl8pPr marL="2274888" indent="-182563" algn="l" rtl="0" eaLnBrk="1" fontAlgn="base" hangingPunct="1">
        <a:spcBef>
          <a:spcPct val="0"/>
        </a:spcBef>
        <a:spcAft>
          <a:spcPct val="35000"/>
        </a:spcAft>
        <a:buFont typeface="Arial" charset="0"/>
        <a:buChar char="-"/>
        <a:defRPr sz="2400">
          <a:solidFill>
            <a:schemeClr val="tx1"/>
          </a:solidFill>
          <a:latin typeface="+mn-lt"/>
        </a:defRPr>
      </a:lvl8pPr>
      <a:lvl9pPr marL="2732088" indent="-182563" algn="l" rtl="0" eaLnBrk="1" fontAlgn="base" hangingPunct="1">
        <a:spcBef>
          <a:spcPct val="0"/>
        </a:spcBef>
        <a:spcAft>
          <a:spcPct val="35000"/>
        </a:spcAft>
        <a:buFont typeface="Arial"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2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2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2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crowd posing for the camera&#10;&#10;Description automatically generated">
            <a:extLst>
              <a:ext uri="{FF2B5EF4-FFF2-40B4-BE49-F238E27FC236}">
                <a16:creationId xmlns:a16="http://schemas.microsoft.com/office/drawing/2014/main" id="{44722FF4-4079-4A44-954B-A9AAA7BE9B37}"/>
              </a:ext>
            </a:extLst>
          </p:cNvPr>
          <p:cNvPicPr>
            <a:picLocks noChangeAspect="1"/>
          </p:cNvPicPr>
          <p:nvPr/>
        </p:nvPicPr>
        <p:blipFill rotWithShape="1">
          <a:blip r:embed="rId2">
            <a:extLst>
              <a:ext uri="{28A0092B-C50C-407E-A947-70E740481C1C}">
                <a14:useLocalDpi xmlns:a14="http://schemas.microsoft.com/office/drawing/2010/main" val="0"/>
              </a:ext>
            </a:extLst>
          </a:blip>
          <a:srcRect t="5469" b="15583"/>
          <a:stretch/>
        </p:blipFill>
        <p:spPr>
          <a:xfrm>
            <a:off x="0" y="68580"/>
            <a:ext cx="12191980" cy="6857990"/>
          </a:xfrm>
          <a:prstGeom prst="rect">
            <a:avLst/>
          </a:prstGeom>
        </p:spPr>
      </p:pic>
      <p:pic>
        <p:nvPicPr>
          <p:cNvPr id="4" name="Picture 3">
            <a:extLst>
              <a:ext uri="{FF2B5EF4-FFF2-40B4-BE49-F238E27FC236}">
                <a16:creationId xmlns:a16="http://schemas.microsoft.com/office/drawing/2014/main" id="{E1B7487B-E9B7-46C8-8CA9-FCEF5ED80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
            <a:ext cx="3758192" cy="1039370"/>
          </a:xfrm>
          <a:prstGeom prst="rect">
            <a:avLst/>
          </a:prstGeom>
        </p:spPr>
      </p:pic>
    </p:spTree>
    <p:extLst>
      <p:ext uri="{BB962C8B-B14F-4D97-AF65-F5344CB8AC3E}">
        <p14:creationId xmlns:p14="http://schemas.microsoft.com/office/powerpoint/2010/main" val="424719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E1D9"/>
        </a:solidFill>
        <a:effectLst/>
      </p:bgPr>
    </p:bg>
    <p:spTree>
      <p:nvGrpSpPr>
        <p:cNvPr id="1" name=""/>
        <p:cNvGrpSpPr/>
        <p:nvPr/>
      </p:nvGrpSpPr>
      <p:grpSpPr>
        <a:xfrm>
          <a:off x="0" y="0"/>
          <a:ext cx="0" cy="0"/>
          <a:chOff x="0" y="0"/>
          <a:chExt cx="0" cy="0"/>
        </a:xfrm>
      </p:grpSpPr>
      <p:pic>
        <p:nvPicPr>
          <p:cNvPr id="5" name="Picture 4" descr="A picture containing compact disk&#10;&#10;Description generated with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693" y="152400"/>
            <a:ext cx="6440787" cy="6287620"/>
          </a:xfrm>
          <a:prstGeom prst="rect">
            <a:avLst/>
          </a:prstGeom>
          <a:solidFill>
            <a:srgbClr val="E3E1D9"/>
          </a:solidFill>
        </p:spPr>
      </p:pic>
    </p:spTree>
    <p:custDataLst>
      <p:tags r:id="rId1"/>
    </p:custDataLst>
    <p:extLst>
      <p:ext uri="{BB962C8B-B14F-4D97-AF65-F5344CB8AC3E}">
        <p14:creationId xmlns:p14="http://schemas.microsoft.com/office/powerpoint/2010/main" val="17114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a:solidFill>
                  <a:schemeClr val="tx1"/>
                </a:solidFill>
              </a:rPr>
            </a:br>
            <a:endParaRPr lang="en-US">
              <a:solidFill>
                <a:schemeClr val="tx1"/>
              </a:solidFill>
            </a:endParaRPr>
          </a:p>
        </p:txBody>
      </p:sp>
      <p:sp>
        <p:nvSpPr>
          <p:cNvPr id="3" name="Content Placeholder 2"/>
          <p:cNvSpPr>
            <a:spLocks noGrp="1"/>
          </p:cNvSpPr>
          <p:nvPr>
            <p:ph idx="1"/>
          </p:nvPr>
        </p:nvSpPr>
        <p:spPr/>
        <p:txBody>
          <a:bodyPr>
            <a:normAutofit/>
          </a:bodyPr>
          <a:lstStyle/>
          <a:p>
            <a:pPr>
              <a:buNone/>
            </a:pPr>
            <a:endParaRPr lang="en-US"/>
          </a:p>
          <a:p>
            <a:pPr>
              <a:buNone/>
            </a:pP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30" y="413358"/>
            <a:ext cx="9066444" cy="5122027"/>
          </a:xfrm>
          <a:prstGeom prst="rect">
            <a:avLst/>
          </a:prstGeom>
        </p:spPr>
      </p:pic>
      <p:sp>
        <p:nvSpPr>
          <p:cNvPr id="6" name="TextBox 5"/>
          <p:cNvSpPr txBox="1"/>
          <p:nvPr/>
        </p:nvSpPr>
        <p:spPr>
          <a:xfrm>
            <a:off x="5333999" y="1995955"/>
            <a:ext cx="4896945" cy="35394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srgbClr val="FF0000"/>
                </a:solidFill>
                <a:effectLst/>
                <a:uLnTx/>
                <a:uFillTx/>
                <a:latin typeface="Apex New Bold" panose="02010600040501010103" pitchFamily="50" charset="0"/>
                <a:ea typeface="Apex New Bold" panose="02010600040501010103" pitchFamily="50" charset="0"/>
              </a:rPr>
              <a:t>Making specific references to diversity and difference (including Sexual orientation and Gender identity) in organisational policies sends an important message to all service users and staff, that they are valued as equal.</a:t>
            </a:r>
            <a:endParaRPr kumimoji="0" lang="en-US" sz="2800" b="0" i="0" u="none" strike="noStrike" kern="1200" cap="none" spc="0" normalizeH="0" baseline="0" noProof="0" dirty="0">
              <a:ln>
                <a:noFill/>
              </a:ln>
              <a:solidFill>
                <a:srgbClr val="FF0000"/>
              </a:solidFill>
              <a:effectLst/>
              <a:uLnTx/>
              <a:uFillTx/>
              <a:latin typeface="Apex New Bold" panose="02010600040501010103" pitchFamily="50" charset="0"/>
              <a:ea typeface="Apex New Bold" panose="02010600040501010103" pitchFamily="50" charset="0"/>
            </a:endParaRPr>
          </a:p>
        </p:txBody>
      </p:sp>
    </p:spTree>
    <p:custDataLst>
      <p:tags r:id="rId1"/>
    </p:custDataLst>
    <p:extLst>
      <p:ext uri="{BB962C8B-B14F-4D97-AF65-F5344CB8AC3E}">
        <p14:creationId xmlns:p14="http://schemas.microsoft.com/office/powerpoint/2010/main" val="917800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a:solidFill>
                  <a:schemeClr val="tx1"/>
                </a:solidFill>
              </a:rPr>
            </a:br>
            <a:endParaRPr lang="en-US">
              <a:solidFill>
                <a:schemeClr val="tx1"/>
              </a:solidFill>
            </a:endParaRPr>
          </a:p>
        </p:txBody>
      </p:sp>
      <p:sp>
        <p:nvSpPr>
          <p:cNvPr id="3" name="Content Placeholder 2"/>
          <p:cNvSpPr>
            <a:spLocks noGrp="1"/>
          </p:cNvSpPr>
          <p:nvPr>
            <p:ph idx="1"/>
          </p:nvPr>
        </p:nvSpPr>
        <p:spPr/>
        <p:txBody>
          <a:bodyPr>
            <a:normAutofit/>
          </a:bodyPr>
          <a:lstStyle/>
          <a:p>
            <a:pPr>
              <a:buNone/>
            </a:pPr>
            <a:endParaRPr lang="en-US"/>
          </a:p>
          <a:p>
            <a:pPr>
              <a:buNone/>
            </a:pPr>
            <a:endParaRPr lang="en-US"/>
          </a:p>
        </p:txBody>
      </p:sp>
      <p:sp>
        <p:nvSpPr>
          <p:cNvPr id="6" name="TextBox 5"/>
          <p:cNvSpPr txBox="1"/>
          <p:nvPr/>
        </p:nvSpPr>
        <p:spPr>
          <a:xfrm>
            <a:off x="1129565" y="1080120"/>
            <a:ext cx="493122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5" y="408215"/>
            <a:ext cx="9801136" cy="5328774"/>
          </a:xfrm>
          <a:prstGeom prst="rect">
            <a:avLst/>
          </a:prstGeom>
        </p:spPr>
      </p:pic>
      <p:sp>
        <p:nvSpPr>
          <p:cNvPr id="9" name="TextBox 8"/>
          <p:cNvSpPr txBox="1"/>
          <p:nvPr/>
        </p:nvSpPr>
        <p:spPr>
          <a:xfrm>
            <a:off x="3221658" y="1049342"/>
            <a:ext cx="4751614"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1" i="0" u="none" strike="noStrike" kern="1200" cap="none" spc="0" normalizeH="0" baseline="0" noProof="0">
                <a:ln>
                  <a:noFill/>
                </a:ln>
                <a:solidFill>
                  <a:srgbClr val="F79646"/>
                </a:solidFill>
                <a:effectLst/>
                <a:uLnTx/>
                <a:uFillTx/>
                <a:latin typeface="Calibri"/>
                <a:ea typeface="+mn-ea"/>
                <a:cs typeface="+mn-cs"/>
              </a:rPr>
              <a:t>Programmes</a:t>
            </a:r>
            <a:endParaRPr kumimoji="0" lang="en-US" sz="3200" b="1" i="0" u="none" strike="noStrike" kern="1200" cap="none" spc="0" normalizeH="0" baseline="0" noProof="0">
              <a:ln>
                <a:noFill/>
              </a:ln>
              <a:solidFill>
                <a:srgbClr val="F79646"/>
              </a:solidFill>
              <a:effectLst/>
              <a:uLnTx/>
              <a:uFillTx/>
              <a:latin typeface="Calibri"/>
              <a:ea typeface="+mn-ea"/>
              <a:cs typeface="+mn-cs"/>
            </a:endParaRPr>
          </a:p>
        </p:txBody>
      </p:sp>
      <p:sp>
        <p:nvSpPr>
          <p:cNvPr id="10" name="TextBox 9"/>
          <p:cNvSpPr txBox="1"/>
          <p:nvPr/>
        </p:nvSpPr>
        <p:spPr>
          <a:xfrm>
            <a:off x="5372100" y="1892623"/>
            <a:ext cx="4513651" cy="37856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srgbClr val="F79646"/>
                </a:solidFill>
                <a:effectLst/>
                <a:uLnTx/>
                <a:uFillTx/>
                <a:latin typeface="Apex New Bold" panose="02010600040501010103" pitchFamily="50" charset="0"/>
                <a:ea typeface="Apex New Bold" panose="02010600040501010103" pitchFamily="50" charset="0"/>
              </a:rPr>
              <a:t>The absence of opportunities to discuss LGBT issues in a respectful way can perpetuate negative beliefs and attitudes; whereas raising these issues through programmes provides opportunities for workers to challenge negative beliefs and attitudes and promote respect and dignity for all. </a:t>
            </a:r>
            <a:endParaRPr kumimoji="0" lang="en-US" sz="2400" b="0" i="0" u="none" strike="noStrike" kern="1200" cap="none" spc="0" normalizeH="0" baseline="0" noProof="0" dirty="0">
              <a:ln>
                <a:noFill/>
              </a:ln>
              <a:solidFill>
                <a:srgbClr val="F79646"/>
              </a:solidFill>
              <a:effectLst/>
              <a:uLnTx/>
              <a:uFillTx/>
              <a:latin typeface="Apex New Bold" panose="02010600040501010103" pitchFamily="50" charset="0"/>
              <a:ea typeface="Apex New Bold" panose="02010600040501010103" pitchFamily="50" charset="0"/>
            </a:endParaRPr>
          </a:p>
        </p:txBody>
      </p:sp>
    </p:spTree>
    <p:custDataLst>
      <p:tags r:id="rId1"/>
    </p:custDataLst>
    <p:extLst>
      <p:ext uri="{BB962C8B-B14F-4D97-AF65-F5344CB8AC3E}">
        <p14:creationId xmlns:p14="http://schemas.microsoft.com/office/powerpoint/2010/main" val="365008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a:solidFill>
                  <a:schemeClr val="tx1"/>
                </a:solidFill>
              </a:rPr>
            </a:br>
            <a:endParaRPr lang="en-US">
              <a:solidFill>
                <a:schemeClr val="tx1"/>
              </a:solidFill>
            </a:endParaRPr>
          </a:p>
        </p:txBody>
      </p:sp>
      <p:sp>
        <p:nvSpPr>
          <p:cNvPr id="3" name="Content Placeholder 2"/>
          <p:cNvSpPr>
            <a:spLocks noGrp="1"/>
          </p:cNvSpPr>
          <p:nvPr>
            <p:ph idx="1"/>
          </p:nvPr>
        </p:nvSpPr>
        <p:spPr/>
        <p:txBody>
          <a:bodyPr>
            <a:normAutofit/>
          </a:bodyPr>
          <a:lstStyle/>
          <a:p>
            <a:pPr>
              <a:buNone/>
            </a:pPr>
            <a:endParaRPr lang="en-US"/>
          </a:p>
          <a:p>
            <a:pPr>
              <a:buNone/>
            </a:pP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57" y="834055"/>
            <a:ext cx="9270034" cy="4917243"/>
          </a:xfrm>
          <a:prstGeom prst="rect">
            <a:avLst/>
          </a:prstGeom>
        </p:spPr>
      </p:pic>
      <p:sp>
        <p:nvSpPr>
          <p:cNvPr id="10" name="TextBox 9"/>
          <p:cNvSpPr txBox="1"/>
          <p:nvPr/>
        </p:nvSpPr>
        <p:spPr>
          <a:xfrm>
            <a:off x="5341516" y="2401238"/>
            <a:ext cx="5389001" cy="37856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FFC000"/>
                </a:solidFill>
                <a:effectLst/>
                <a:uLnTx/>
                <a:uFillTx/>
                <a:latin typeface="Apex New Bold" panose="02010600040501010103" pitchFamily="50" charset="0"/>
                <a:ea typeface="Apex New Bold" panose="02010600040501010103" pitchFamily="50" charset="0"/>
              </a:rPr>
              <a:t>Connectedness and a sense of belonging  within a service is extremely important to service users. Those that are LGBT can often feel invisible and this is particularly true to adolescents. Making an environment overtly inclusive not only encourages young people to be themselves, but also may encourages help seeking when they need it.  </a:t>
            </a:r>
            <a:endParaRPr kumimoji="0" lang="en-US" sz="2400" b="1" i="0" u="none" strike="noStrike" kern="1200" cap="none" spc="0" normalizeH="0" baseline="0" noProof="0" dirty="0">
              <a:ln>
                <a:noFill/>
              </a:ln>
              <a:solidFill>
                <a:srgbClr val="FFC000"/>
              </a:solidFill>
              <a:effectLst/>
              <a:uLnTx/>
              <a:uFillTx/>
              <a:latin typeface="Apex New Bold" panose="02010600040501010103" pitchFamily="50" charset="0"/>
              <a:ea typeface="Apex New Bold" panose="02010600040501010103" pitchFamily="50" charset="0"/>
            </a:endParaRPr>
          </a:p>
        </p:txBody>
      </p:sp>
    </p:spTree>
    <p:custDataLst>
      <p:tags r:id="rId1"/>
    </p:custDataLst>
    <p:extLst>
      <p:ext uri="{BB962C8B-B14F-4D97-AF65-F5344CB8AC3E}">
        <p14:creationId xmlns:p14="http://schemas.microsoft.com/office/powerpoint/2010/main" val="224962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a:solidFill>
                  <a:schemeClr val="tx1"/>
                </a:solidFill>
              </a:rPr>
            </a:br>
            <a:endParaRPr lang="en-US">
              <a:solidFill>
                <a:schemeClr val="tx1"/>
              </a:solidFill>
            </a:endParaRPr>
          </a:p>
        </p:txBody>
      </p:sp>
      <p:sp>
        <p:nvSpPr>
          <p:cNvPr id="3" name="Content Placeholder 2"/>
          <p:cNvSpPr>
            <a:spLocks noGrp="1"/>
          </p:cNvSpPr>
          <p:nvPr>
            <p:ph idx="1"/>
          </p:nvPr>
        </p:nvSpPr>
        <p:spPr/>
        <p:txBody>
          <a:bodyPr>
            <a:normAutofit/>
          </a:bodyPr>
          <a:lstStyle/>
          <a:p>
            <a:pPr>
              <a:buNone/>
            </a:pPr>
            <a:endParaRPr lang="en-US"/>
          </a:p>
          <a:p>
            <a:pPr>
              <a:buNone/>
            </a:pPr>
            <a:endParaRPr lang="en-US"/>
          </a:p>
        </p:txBody>
      </p:sp>
      <p:sp>
        <p:nvSpPr>
          <p:cNvPr id="6" name="TextBox 5"/>
          <p:cNvSpPr txBox="1"/>
          <p:nvPr/>
        </p:nvSpPr>
        <p:spPr>
          <a:xfrm>
            <a:off x="5452117" y="1995955"/>
            <a:ext cx="493122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libri"/>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14" y="684486"/>
            <a:ext cx="9188027" cy="5177471"/>
          </a:xfrm>
          <a:prstGeom prst="rect">
            <a:avLst/>
          </a:prstGeom>
        </p:spPr>
      </p:pic>
      <p:sp>
        <p:nvSpPr>
          <p:cNvPr id="9" name="TextBox 8"/>
          <p:cNvSpPr txBox="1"/>
          <p:nvPr/>
        </p:nvSpPr>
        <p:spPr>
          <a:xfrm>
            <a:off x="5878286" y="2176767"/>
            <a:ext cx="5132614" cy="37856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B050"/>
                </a:solidFill>
                <a:effectLst/>
                <a:uLnTx/>
                <a:uFillTx/>
                <a:latin typeface="Apex New Bold" panose="02010600040501010103" pitchFamily="50" charset="0"/>
                <a:ea typeface="Apex New Bold" panose="02010600040501010103" pitchFamily="50" charset="0"/>
              </a:rPr>
              <a:t>Proactive linking with those outside your organisational environment in relation to LBGT+ issues, including parents/ guardians and other organisations will help raise awareness that your organisation is an inclusive space which respects and embraces diversity. This can also be useful in developing possible referral pathways. </a:t>
            </a:r>
            <a:endParaRPr kumimoji="0" lang="en-US" sz="2400" b="1" i="0" u="none" strike="noStrike" kern="1200" cap="none" spc="0" normalizeH="0" baseline="0" noProof="0" dirty="0">
              <a:ln>
                <a:noFill/>
              </a:ln>
              <a:solidFill>
                <a:srgbClr val="00B050"/>
              </a:solidFill>
              <a:effectLst/>
              <a:uLnTx/>
              <a:uFillTx/>
              <a:latin typeface="Apex New Bold" panose="02010600040501010103" pitchFamily="50" charset="0"/>
              <a:ea typeface="Apex New Bold" panose="02010600040501010103" pitchFamily="50" charset="0"/>
            </a:endParaRPr>
          </a:p>
        </p:txBody>
      </p:sp>
    </p:spTree>
    <p:custDataLst>
      <p:tags r:id="rId1"/>
    </p:custDataLst>
    <p:extLst>
      <p:ext uri="{BB962C8B-B14F-4D97-AF65-F5344CB8AC3E}">
        <p14:creationId xmlns:p14="http://schemas.microsoft.com/office/powerpoint/2010/main" val="369738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03655" y="1657843"/>
            <a:ext cx="8078327" cy="4305901"/>
          </a:xfrm>
        </p:spPr>
      </p:pic>
      <p:sp>
        <p:nvSpPr>
          <p:cNvPr id="7" name="TextBox 6"/>
          <p:cNvSpPr txBox="1"/>
          <p:nvPr/>
        </p:nvSpPr>
        <p:spPr>
          <a:xfrm>
            <a:off x="5355772" y="2916756"/>
            <a:ext cx="4702628" cy="26776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1F497D"/>
                </a:solidFill>
                <a:effectLst/>
                <a:uLnTx/>
                <a:uFillTx/>
                <a:latin typeface="Apex New Bold" panose="02010600040501010103" pitchFamily="50" charset="0"/>
                <a:ea typeface="Apex New Bold" panose="02010600040501010103" pitchFamily="50" charset="0"/>
              </a:rPr>
              <a:t>LGBT+ young people may disclose their sexual orientation or gender identity to any staff member. It would be best that all staff are made aware of how best to support an LGBT young person, or whom to refer them to.</a:t>
            </a:r>
            <a:endParaRPr kumimoji="0" lang="en-US" sz="2400" b="1" i="0" u="none" strike="noStrike" kern="1200" cap="none" spc="0" normalizeH="0" baseline="0" noProof="0" dirty="0">
              <a:ln>
                <a:noFill/>
              </a:ln>
              <a:solidFill>
                <a:srgbClr val="1F497D"/>
              </a:solidFill>
              <a:effectLst/>
              <a:uLnTx/>
              <a:uFillTx/>
              <a:latin typeface="Apex New Bold" panose="02010600040501010103" pitchFamily="50" charset="0"/>
              <a:ea typeface="Apex New Bold" panose="02010600040501010103" pitchFamily="50" charset="0"/>
            </a:endParaRPr>
          </a:p>
        </p:txBody>
      </p:sp>
    </p:spTree>
    <p:custDataLst>
      <p:tags r:id="rId1"/>
    </p:custDataLst>
    <p:extLst>
      <p:ext uri="{BB962C8B-B14F-4D97-AF65-F5344CB8AC3E}">
        <p14:creationId xmlns:p14="http://schemas.microsoft.com/office/powerpoint/2010/main" val="2790340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08418" y="1643554"/>
            <a:ext cx="8068801" cy="4334480"/>
          </a:xfrm>
        </p:spPr>
      </p:pic>
      <p:sp>
        <p:nvSpPr>
          <p:cNvPr id="7" name="TextBox 6"/>
          <p:cNvSpPr txBox="1"/>
          <p:nvPr/>
        </p:nvSpPr>
        <p:spPr>
          <a:xfrm>
            <a:off x="6096000" y="3169348"/>
            <a:ext cx="5828997" cy="3416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7030A0"/>
                </a:solidFill>
                <a:effectLst/>
                <a:uLnTx/>
                <a:uFillTx/>
                <a:latin typeface="Apex New Bold" panose="02010600040501010103" pitchFamily="50" charset="0"/>
                <a:ea typeface="Apex New Bold" panose="02010600040501010103" pitchFamily="50" charset="0"/>
              </a:rPr>
              <a:t>Fundamental to any organisations response to supporting LGBT+ issues, is the willingness of staff and management to be open to creating an environment that acknowledges and supports these identities. Training gives staff the chance to explore and expand their knowledge, as well as confidence in working with LGBT+ young people.  </a:t>
            </a:r>
            <a:endParaRPr kumimoji="0" lang="en-US" sz="2400" b="1" i="0" u="none" strike="noStrike" kern="1200" cap="none" spc="0" normalizeH="0" baseline="0" noProof="0" dirty="0">
              <a:ln>
                <a:noFill/>
              </a:ln>
              <a:solidFill>
                <a:srgbClr val="7030A0"/>
              </a:solidFill>
              <a:effectLst/>
              <a:uLnTx/>
              <a:uFillTx/>
              <a:latin typeface="Apex New Bold" panose="02010600040501010103" pitchFamily="50" charset="0"/>
              <a:ea typeface="Apex New Bold" panose="02010600040501010103" pitchFamily="50" charset="0"/>
            </a:endParaRPr>
          </a:p>
        </p:txBody>
      </p:sp>
    </p:spTree>
    <p:custDataLst>
      <p:tags r:id="rId1"/>
    </p:custDataLst>
    <p:extLst>
      <p:ext uri="{BB962C8B-B14F-4D97-AF65-F5344CB8AC3E}">
        <p14:creationId xmlns:p14="http://schemas.microsoft.com/office/powerpoint/2010/main" val="201278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065B9BA1-05AF-4A5B-8D12-934132F892B9}"/>
              </a:ext>
            </a:extLst>
          </p:cNvPr>
          <p:cNvPicPr>
            <a:picLocks noChangeAspect="1"/>
          </p:cNvPicPr>
          <p:nvPr/>
        </p:nvPicPr>
        <p:blipFill rotWithShape="1">
          <a:blip r:embed="rId3">
            <a:extLst>
              <a:ext uri="{28A0092B-C50C-407E-A947-70E740481C1C}">
                <a14:useLocalDpi xmlns:a14="http://schemas.microsoft.com/office/drawing/2010/main" val="0"/>
              </a:ext>
            </a:extLst>
          </a:blip>
          <a:srcRect l="16701" r="2070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Content Placeholder 5">
            <a:extLst>
              <a:ext uri="{FF2B5EF4-FFF2-40B4-BE49-F238E27FC236}">
                <a16:creationId xmlns:a16="http://schemas.microsoft.com/office/drawing/2014/main" id="{3A39780F-E0A0-498D-8E01-011A2C2D79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488773"/>
            <a:ext cx="5416968" cy="1498123"/>
          </a:xfrm>
        </p:spPr>
      </p:pic>
      <p:sp>
        <p:nvSpPr>
          <p:cNvPr id="7" name="TextBox 6">
            <a:extLst>
              <a:ext uri="{FF2B5EF4-FFF2-40B4-BE49-F238E27FC236}">
                <a16:creationId xmlns:a16="http://schemas.microsoft.com/office/drawing/2014/main" id="{FEC99181-0FED-4930-8E02-04768ED84853}"/>
              </a:ext>
            </a:extLst>
          </p:cNvPr>
          <p:cNvSpPr txBox="1"/>
          <p:nvPr/>
        </p:nvSpPr>
        <p:spPr>
          <a:xfrm>
            <a:off x="1261441" y="3229906"/>
            <a:ext cx="5750581" cy="3139321"/>
          </a:xfrm>
          <a:prstGeom prst="rect">
            <a:avLst/>
          </a:prstGeom>
          <a:noFill/>
        </p:spPr>
        <p:txBody>
          <a:bodyPr wrap="square" rtlCol="0">
            <a:spAutoFit/>
          </a:bodyPr>
          <a:lstStyle/>
          <a:p>
            <a:endParaRPr lang="en-IE" sz="2400" dirty="0"/>
          </a:p>
          <a:p>
            <a:r>
              <a:rPr lang="en-IE" sz="2400" dirty="0"/>
              <a:t>@</a:t>
            </a:r>
            <a:r>
              <a:rPr lang="en-IE" sz="2400" dirty="0" err="1"/>
              <a:t>BeLonG_To</a:t>
            </a:r>
            <a:endParaRPr lang="en-IE" sz="2400" dirty="0"/>
          </a:p>
          <a:p>
            <a:endParaRPr lang="en-IE" sz="2400" dirty="0"/>
          </a:p>
          <a:p>
            <a:pPr fontAlgn="base"/>
            <a:r>
              <a:rPr lang="en-IE" sz="2400" dirty="0"/>
              <a:t> facebook.com/belongtoyouthservices</a:t>
            </a:r>
          </a:p>
          <a:p>
            <a:pPr fontAlgn="base"/>
            <a:endParaRPr lang="en-IE" sz="2400" dirty="0"/>
          </a:p>
          <a:p>
            <a:pPr fontAlgn="base"/>
            <a:r>
              <a:rPr lang="en-IE" sz="2400" dirty="0"/>
              <a:t>youtube.com/belongto</a:t>
            </a:r>
          </a:p>
          <a:p>
            <a:pPr fontAlgn="base"/>
            <a:r>
              <a:rPr lang="en-IE" dirty="0"/>
              <a:t> </a:t>
            </a:r>
          </a:p>
          <a:p>
            <a:endParaRPr lang="en-IE" dirty="0"/>
          </a:p>
          <a:p>
            <a:endParaRPr lang="en-IE" dirty="0"/>
          </a:p>
        </p:txBody>
      </p:sp>
      <p:pic>
        <p:nvPicPr>
          <p:cNvPr id="11" name="Picture 10">
            <a:extLst>
              <a:ext uri="{FF2B5EF4-FFF2-40B4-BE49-F238E27FC236}">
                <a16:creationId xmlns:a16="http://schemas.microsoft.com/office/drawing/2014/main" id="{A8DB16C6-1148-4628-A1AD-15BCDFC1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90" y="4231652"/>
            <a:ext cx="699248" cy="699248"/>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DCE3BC79-80C1-4243-BA61-3B5FFB002E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87" y="3441128"/>
            <a:ext cx="762854" cy="762854"/>
          </a:xfrm>
          <a:prstGeom prst="rect">
            <a:avLst/>
          </a:prstGeom>
        </p:spPr>
      </p:pic>
      <p:pic>
        <p:nvPicPr>
          <p:cNvPr id="19" name="Picture 18" descr="A close up of a sign&#10;&#10;Description generated with very high confidence">
            <a:extLst>
              <a:ext uri="{FF2B5EF4-FFF2-40B4-BE49-F238E27FC236}">
                <a16:creationId xmlns:a16="http://schemas.microsoft.com/office/drawing/2014/main" id="{B183437E-5A2D-4A9C-B382-B46CB66565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410" y="5033638"/>
            <a:ext cx="712228" cy="709854"/>
          </a:xfrm>
          <a:prstGeom prst="rect">
            <a:avLst/>
          </a:prstGeom>
        </p:spPr>
      </p:pic>
      <p:sp>
        <p:nvSpPr>
          <p:cNvPr id="20" name="TextBox 19">
            <a:extLst>
              <a:ext uri="{FF2B5EF4-FFF2-40B4-BE49-F238E27FC236}">
                <a16:creationId xmlns:a16="http://schemas.microsoft.com/office/drawing/2014/main" id="{A350AB49-7746-4715-84B6-980F133F4068}"/>
              </a:ext>
            </a:extLst>
          </p:cNvPr>
          <p:cNvSpPr txBox="1"/>
          <p:nvPr/>
        </p:nvSpPr>
        <p:spPr>
          <a:xfrm>
            <a:off x="1229638" y="2527985"/>
            <a:ext cx="4937760" cy="861774"/>
          </a:xfrm>
          <a:prstGeom prst="rect">
            <a:avLst/>
          </a:prstGeom>
          <a:noFill/>
        </p:spPr>
        <p:txBody>
          <a:bodyPr wrap="square" rtlCol="0">
            <a:spAutoFit/>
          </a:bodyPr>
          <a:lstStyle/>
          <a:p>
            <a:r>
              <a:rPr lang="en-IE" sz="3200" dirty="0"/>
              <a:t>www.belongto.org</a:t>
            </a:r>
          </a:p>
          <a:p>
            <a:endParaRPr lang="en-IE" dirty="0"/>
          </a:p>
        </p:txBody>
      </p:sp>
    </p:spTree>
    <p:extLst>
      <p:ext uri="{BB962C8B-B14F-4D97-AF65-F5344CB8AC3E}">
        <p14:creationId xmlns:p14="http://schemas.microsoft.com/office/powerpoint/2010/main" val="127026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3D3B1-606B-456A-BDC7-2AA4657A605C}"/>
              </a:ext>
            </a:extLst>
          </p:cNvPr>
          <p:cNvSpPr txBox="1"/>
          <p:nvPr/>
        </p:nvSpPr>
        <p:spPr>
          <a:xfrm>
            <a:off x="363967" y="320166"/>
            <a:ext cx="6198198" cy="5170646"/>
          </a:xfrm>
          <a:prstGeom prst="rect">
            <a:avLst/>
          </a:prstGeom>
          <a:solidFill>
            <a:srgbClr val="00B4E4"/>
          </a:solidFill>
        </p:spPr>
        <p:txBody>
          <a:bodyPr wrap="square" rtlCol="0">
            <a:spAutoFit/>
          </a:bodyPr>
          <a:lstStyle/>
          <a:p>
            <a:r>
              <a:rPr lang="en-IE" sz="2400" b="1" dirty="0">
                <a:solidFill>
                  <a:schemeClr val="bg1"/>
                </a:solidFill>
              </a:rPr>
              <a:t>BeLonG To Youth Services is the national organisation for LGBTI+ young people in Ireland. </a:t>
            </a:r>
          </a:p>
          <a:p>
            <a:endParaRPr lang="en-IE" sz="2400" b="1" dirty="0">
              <a:solidFill>
                <a:schemeClr val="bg1"/>
              </a:solidFill>
            </a:endParaRPr>
          </a:p>
          <a:p>
            <a:r>
              <a:rPr lang="en-IE" sz="2400" b="1" dirty="0">
                <a:solidFill>
                  <a:schemeClr val="bg1"/>
                </a:solidFill>
              </a:rPr>
              <a:t>Since 2003, BeLonG To works with LGBTI+ young people to create a world where they are equal, safe, and valued in the diversity of their identities and experiences. </a:t>
            </a:r>
          </a:p>
          <a:p>
            <a:endParaRPr lang="en-IE" sz="2400" b="1" dirty="0">
              <a:solidFill>
                <a:schemeClr val="bg1"/>
              </a:solidFill>
            </a:endParaRPr>
          </a:p>
          <a:p>
            <a:r>
              <a:rPr lang="en-IE" sz="2400" b="1" dirty="0">
                <a:solidFill>
                  <a:schemeClr val="bg1"/>
                </a:solidFill>
              </a:rPr>
              <a:t>BeLonG To offers advice, information, and crisis counselling for LGBTI+ youth, also supporting free, non-judgemental LGBTI+ youth groups across Ireland. </a:t>
            </a:r>
          </a:p>
          <a:p>
            <a:endParaRPr lang="en-IE" dirty="0"/>
          </a:p>
        </p:txBody>
      </p:sp>
      <p:pic>
        <p:nvPicPr>
          <p:cNvPr id="5" name="Picture 4" descr="A picture containing person, ground, outdoor, colorful&#10;&#10;Description automatically generated">
            <a:extLst>
              <a:ext uri="{FF2B5EF4-FFF2-40B4-BE49-F238E27FC236}">
                <a16:creationId xmlns:a16="http://schemas.microsoft.com/office/drawing/2014/main" id="{D6E32163-D341-4847-BAFC-D1F0409D5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687" y="0"/>
            <a:ext cx="4826318" cy="6858000"/>
          </a:xfrm>
          <a:prstGeom prst="rect">
            <a:avLst/>
          </a:prstGeom>
        </p:spPr>
      </p:pic>
      <p:pic>
        <p:nvPicPr>
          <p:cNvPr id="7" name="Picture 6">
            <a:extLst>
              <a:ext uri="{FF2B5EF4-FFF2-40B4-BE49-F238E27FC236}">
                <a16:creationId xmlns:a16="http://schemas.microsoft.com/office/drawing/2014/main" id="{0720B051-C785-478B-AD8B-19286460F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999" y="5221357"/>
            <a:ext cx="4760166" cy="1316477"/>
          </a:xfrm>
          <a:prstGeom prst="rect">
            <a:avLst/>
          </a:prstGeom>
        </p:spPr>
      </p:pic>
    </p:spTree>
    <p:custDataLst>
      <p:tags r:id="rId1"/>
    </p:custDataLst>
    <p:extLst>
      <p:ext uri="{BB962C8B-B14F-4D97-AF65-F5344CB8AC3E}">
        <p14:creationId xmlns:p14="http://schemas.microsoft.com/office/powerpoint/2010/main" val="170702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person, building, kite&#10;&#10;Description automatically generated">
            <a:extLst>
              <a:ext uri="{FF2B5EF4-FFF2-40B4-BE49-F238E27FC236}">
                <a16:creationId xmlns:a16="http://schemas.microsoft.com/office/drawing/2014/main" id="{BBD8A2A9-3A59-4720-8AAB-A26BCAA7A216}"/>
              </a:ext>
            </a:extLst>
          </p:cNvPr>
          <p:cNvPicPr>
            <a:picLocks noChangeAspect="1"/>
          </p:cNvPicPr>
          <p:nvPr/>
        </p:nvPicPr>
        <p:blipFill rotWithShape="1">
          <a:blip r:embed="rId4">
            <a:extLst>
              <a:ext uri="{28A0092B-C50C-407E-A947-70E740481C1C}">
                <a14:useLocalDpi xmlns:a14="http://schemas.microsoft.com/office/drawing/2010/main" val="0"/>
              </a:ext>
            </a:extLst>
          </a:blip>
          <a:srcRect t="9505" r="-1" b="9877"/>
          <a:stretch/>
        </p:blipFill>
        <p:spPr>
          <a:xfrm>
            <a:off x="-276147" y="0"/>
            <a:ext cx="12744294" cy="6858000"/>
          </a:xfrm>
          <a:prstGeom prst="rect">
            <a:avLst/>
          </a:prstGeom>
        </p:spPr>
      </p:pic>
      <p:sp>
        <p:nvSpPr>
          <p:cNvPr id="2" name="TextBox 1"/>
          <p:cNvSpPr txBox="1"/>
          <p:nvPr/>
        </p:nvSpPr>
        <p:spPr>
          <a:xfrm>
            <a:off x="4998720" y="137160"/>
            <a:ext cx="8216187" cy="1200329"/>
          </a:xfrm>
          <a:prstGeom prst="rect">
            <a:avLst/>
          </a:prstGeom>
          <a:noFill/>
        </p:spPr>
        <p:txBody>
          <a:bodyPr wrap="square" rtlCol="0">
            <a:spAutoFit/>
          </a:bodyPr>
          <a:lstStyle/>
          <a:p>
            <a:r>
              <a:rPr lang="en-IE" sz="3600" dirty="0">
                <a:solidFill>
                  <a:schemeClr val="tx1">
                    <a:lumMod val="75000"/>
                    <a:lumOff val="25000"/>
                  </a:schemeClr>
                </a:solidFill>
                <a:latin typeface="Apex New Bold" panose="02010600040501010103" pitchFamily="50" charset="0"/>
                <a:ea typeface="Apex New Bold" panose="02010600040501010103" pitchFamily="50" charset="0"/>
              </a:rPr>
              <a:t>What do we know about LGBT young people and their mental health? </a:t>
            </a:r>
            <a:endParaRPr lang="en-US" sz="3600" dirty="0">
              <a:solidFill>
                <a:schemeClr val="tx1">
                  <a:lumMod val="75000"/>
                  <a:lumOff val="25000"/>
                </a:schemeClr>
              </a:solidFill>
              <a:latin typeface="Apex New Bold" panose="02010600040501010103" pitchFamily="50" charset="0"/>
              <a:ea typeface="Apex New Bold" panose="02010600040501010103" pitchFamily="50" charset="0"/>
            </a:endParaRPr>
          </a:p>
        </p:txBody>
      </p:sp>
    </p:spTree>
    <p:custDataLst>
      <p:tags r:id="rId1"/>
    </p:custDataLst>
    <p:extLst>
      <p:ext uri="{BB962C8B-B14F-4D97-AF65-F5344CB8AC3E}">
        <p14:creationId xmlns:p14="http://schemas.microsoft.com/office/powerpoint/2010/main" val="403855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kimtsan.files.wordpress.com/2012/12/boy-photography-sad-favim-com-178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434575">
            <a:off x="-1882832" y="3827285"/>
            <a:ext cx="10717367" cy="5178023"/>
          </a:xfrm>
          <a:prstGeom prst="rect">
            <a:avLst/>
          </a:prstGeom>
          <a:gradFill flip="none" rotWithShape="1">
            <a:gsLst>
              <a:gs pos="0">
                <a:schemeClr val="bg2">
                  <a:alpha val="94000"/>
                </a:schemeClr>
              </a:gs>
              <a:gs pos="22998">
                <a:srgbClr val="E7E6E6">
                  <a:alpha val="87000"/>
                </a:srgbClr>
              </a:gs>
              <a:gs pos="53000">
                <a:srgbClr val="E7E6E6">
                  <a:alpha val="75000"/>
                </a:srgbClr>
              </a:gs>
              <a:gs pos="85000">
                <a:srgbClr val="E7E6E6">
                  <a:alpha val="50000"/>
                </a:srgb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9" name="TextBox 8"/>
          <p:cNvSpPr txBox="1"/>
          <p:nvPr/>
        </p:nvSpPr>
        <p:spPr>
          <a:xfrm>
            <a:off x="357363" y="5504186"/>
            <a:ext cx="6373449" cy="1015663"/>
          </a:xfrm>
          <a:prstGeom prst="rect">
            <a:avLst/>
          </a:prstGeom>
          <a:noFill/>
        </p:spPr>
        <p:txBody>
          <a:bodyPr wrap="square" rtlCol="0">
            <a:spAutoFit/>
          </a:bodyPr>
          <a:lstStyle/>
          <a:p>
            <a:r>
              <a:rPr lang="en-IE" sz="6000" b="1" dirty="0">
                <a:latin typeface="Local Gothic" panose="02000606040000020004" pitchFamily="50" charset="0"/>
                <a:cs typeface="Local Gothic" panose="02000606040000020004" pitchFamily="50" charset="0"/>
              </a:rPr>
              <a:t>Minority Stress</a:t>
            </a:r>
            <a:endParaRPr lang="en-IE" sz="6600" b="1" dirty="0">
              <a:latin typeface="Local Gothic" panose="02000606040000020004" pitchFamily="50" charset="0"/>
              <a:cs typeface="Local Gothic" panose="02000606040000020004" pitchFamily="50" charset="0"/>
            </a:endParaRPr>
          </a:p>
        </p:txBody>
      </p:sp>
    </p:spTree>
    <p:custDataLst>
      <p:tags r:id="rId1"/>
    </p:custDataLst>
    <p:extLst>
      <p:ext uri="{BB962C8B-B14F-4D97-AF65-F5344CB8AC3E}">
        <p14:creationId xmlns:p14="http://schemas.microsoft.com/office/powerpoint/2010/main" val="111399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E" dirty="0">
                <a:latin typeface="Local Gothic" panose="02000606040000020004" pitchFamily="50" charset="0"/>
                <a:cs typeface="Local Gothic" panose="02000606040000020004" pitchFamily="50" charset="0"/>
              </a:rPr>
              <a:t>Evidence Base </a:t>
            </a:r>
          </a:p>
        </p:txBody>
      </p:sp>
      <p:sp>
        <p:nvSpPr>
          <p:cNvPr id="9" name="Content Placeholder 8"/>
          <p:cNvSpPr>
            <a:spLocks noGrp="1"/>
          </p:cNvSpPr>
          <p:nvPr>
            <p:ph sz="half" idx="2"/>
          </p:nvPr>
        </p:nvSpPr>
        <p:spPr>
          <a:xfrm>
            <a:off x="6197600" y="1267515"/>
            <a:ext cx="5384800" cy="4858650"/>
          </a:xfrm>
        </p:spPr>
        <p:txBody>
          <a:bodyPr>
            <a:normAutofit fontScale="92500"/>
          </a:bodyPr>
          <a:lstStyle/>
          <a:p>
            <a:pPr marL="171450" indent="-171450">
              <a:buFont typeface="Arial" panose="020B0604020202020204" pitchFamily="34" charset="0"/>
              <a:buChar char="•"/>
            </a:pPr>
            <a:r>
              <a:rPr lang="en-IE" dirty="0"/>
              <a:t>LGBT Ireland Report, 2016 </a:t>
            </a:r>
          </a:p>
          <a:p>
            <a:pPr marL="171450" indent="-171450">
              <a:buFont typeface="Arial" panose="020B0604020202020204" pitchFamily="34" charset="0"/>
              <a:buChar char="•"/>
            </a:pPr>
            <a:r>
              <a:rPr lang="en-IE" dirty="0"/>
              <a:t>Better Out Than In campaign – help seeking behaviour </a:t>
            </a:r>
          </a:p>
          <a:p>
            <a:pPr marL="171450" indent="-171450">
              <a:buFont typeface="Arial" panose="020B0604020202020204" pitchFamily="34" charset="0"/>
              <a:buChar char="•"/>
            </a:pPr>
            <a:r>
              <a:rPr lang="en-IE" dirty="0"/>
              <a:t>National LGBTI+ Youth Strategy 2018-2021 &amp; consultation report </a:t>
            </a:r>
          </a:p>
          <a:p>
            <a:pPr marL="171450" indent="-171450">
              <a:buFont typeface="Arial" panose="020B0604020202020204" pitchFamily="34" charset="0"/>
              <a:buChar char="•"/>
            </a:pPr>
            <a:r>
              <a:rPr lang="en-IE" dirty="0"/>
              <a:t>School Climate Report, 2019 </a:t>
            </a:r>
          </a:p>
          <a:p>
            <a:pPr marL="171450" indent="-171450">
              <a:buFont typeface="Arial" panose="020B0604020202020204" pitchFamily="34" charset="0"/>
              <a:buChar char="•"/>
            </a:pPr>
            <a:r>
              <a:rPr lang="en-IE" dirty="0"/>
              <a:t>My World 2, 2019 </a:t>
            </a:r>
          </a:p>
          <a:p>
            <a:pPr marL="171450" indent="-171450">
              <a:buFont typeface="Arial" panose="020B0604020202020204" pitchFamily="34" charset="0"/>
              <a:buChar char="•"/>
            </a:pPr>
            <a:r>
              <a:rPr lang="en-IE" dirty="0"/>
              <a:t>LGBTI+ Lives in Lockdown, May 2020 </a:t>
            </a:r>
          </a:p>
          <a:p>
            <a:pPr marL="171450" indent="-171450">
              <a:buFont typeface="Arial" panose="020B0604020202020204" pitchFamily="34" charset="0"/>
              <a:buChar char="•"/>
            </a:pPr>
            <a:r>
              <a:rPr lang="en-IE" dirty="0"/>
              <a:t>HOMES BeLonG To database </a:t>
            </a:r>
          </a:p>
          <a:p>
            <a:pPr marL="171450" indent="-171450">
              <a:buFont typeface="Arial" panose="020B0604020202020204" pitchFamily="34" charset="0"/>
              <a:buChar char="•"/>
            </a:pPr>
            <a:r>
              <a:rPr lang="en-IE" dirty="0"/>
              <a:t>How’s Your Head report, 2020 </a:t>
            </a:r>
          </a:p>
          <a:p>
            <a:endParaRPr lang="en-IE" dirty="0">
              <a:latin typeface="Apex New Bold" panose="02010600040501010103" pitchFamily="50" charset="0"/>
              <a:ea typeface="Apex New Bold" panose="02010600040501010103" pitchFamily="50" charset="0"/>
            </a:endParaRPr>
          </a:p>
        </p:txBody>
      </p:sp>
      <p:pic>
        <p:nvPicPr>
          <p:cNvPr id="11" name="Picture 2" descr="http://image.slidesharecdn.com/thelgbtirelandreport-keyfindings-160505132332/95/the-lgbt-irelandreportkeyfindings-1-638.jpg?cb=146245464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721158" y="1267514"/>
            <a:ext cx="3315716" cy="4708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4922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423554" y="274638"/>
          <a:ext cx="9480666" cy="6043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635333" y="77914"/>
            <a:ext cx="10515600" cy="1325563"/>
          </a:xfrm>
        </p:spPr>
        <p:txBody>
          <a:bodyPr>
            <a:normAutofit/>
          </a:bodyPr>
          <a:lstStyle/>
          <a:p>
            <a:r>
              <a:rPr lang="en-IE" sz="5400" dirty="0">
                <a:solidFill>
                  <a:srgbClr val="00B0F0"/>
                </a:solidFill>
                <a:latin typeface="Apex New Bold" panose="02010600040501010103" pitchFamily="50" charset="0"/>
                <a:ea typeface="Apex New Bold" panose="02010600040501010103" pitchFamily="50" charset="0"/>
                <a:cs typeface="Local Gothic" panose="02000606040000020004" pitchFamily="50" charset="0"/>
              </a:rPr>
              <a:t>LGBT young people’s mental health</a:t>
            </a:r>
          </a:p>
        </p:txBody>
      </p:sp>
      <p:cxnSp>
        <p:nvCxnSpPr>
          <p:cNvPr id="6" name="Straight Connector 5"/>
          <p:cNvCxnSpPr/>
          <p:nvPr/>
        </p:nvCxnSpPr>
        <p:spPr>
          <a:xfrm flipV="1">
            <a:off x="4282613" y="4474842"/>
            <a:ext cx="6328064" cy="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283132" y="4006212"/>
            <a:ext cx="0" cy="46863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610677" y="3377562"/>
            <a:ext cx="0" cy="109728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43750" y="4457700"/>
            <a:ext cx="0" cy="26289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86325" y="4720586"/>
            <a:ext cx="4514850" cy="86177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IE" sz="1600">
                <a:solidFill>
                  <a:srgbClr val="70747C"/>
                </a:solidFill>
                <a:latin typeface="Apex New Bold" panose="02010600040501010103" pitchFamily="50" charset="0"/>
                <a:ea typeface="Apex New Bold" panose="02010600040501010103" pitchFamily="50" charset="0"/>
              </a:rPr>
              <a:t>Group most likely to have:</a:t>
            </a:r>
          </a:p>
          <a:p>
            <a:r>
              <a:rPr lang="en-IE" sz="1600">
                <a:solidFill>
                  <a:srgbClr val="70747C"/>
                </a:solidFill>
                <a:latin typeface="Apex New Bold" panose="02010600040501010103" pitchFamily="50" charset="0"/>
                <a:ea typeface="Apex New Bold" panose="02010600040501010103" pitchFamily="50" charset="0"/>
              </a:rPr>
              <a:t>-self-harmed</a:t>
            </a:r>
          </a:p>
          <a:p>
            <a:r>
              <a:rPr lang="en-IE" sz="1600">
                <a:solidFill>
                  <a:srgbClr val="70747C"/>
                </a:solidFill>
                <a:latin typeface="Apex New Bold" panose="02010600040501010103" pitchFamily="50" charset="0"/>
                <a:ea typeface="Apex New Bold" panose="02010600040501010103" pitchFamily="50" charset="0"/>
              </a:rPr>
              <a:t>-attempted suicide</a:t>
            </a:r>
          </a:p>
        </p:txBody>
      </p:sp>
      <p:cxnSp>
        <p:nvCxnSpPr>
          <p:cNvPr id="24" name="Straight Connector 23"/>
          <p:cNvCxnSpPr/>
          <p:nvPr/>
        </p:nvCxnSpPr>
        <p:spPr>
          <a:xfrm flipV="1">
            <a:off x="1748790" y="2012842"/>
            <a:ext cx="0" cy="1278999"/>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48790" y="2012842"/>
            <a:ext cx="5674995"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23785" y="2012842"/>
            <a:ext cx="0" cy="22743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400550" y="1840230"/>
            <a:ext cx="0" cy="17261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171917" y="1389422"/>
            <a:ext cx="449199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IE" sz="1600" dirty="0">
                <a:solidFill>
                  <a:srgbClr val="70747C"/>
                </a:solidFill>
                <a:latin typeface="Apex New Bold" panose="02010600040501010103" pitchFamily="50" charset="0"/>
                <a:ea typeface="Apex New Bold" panose="02010600040501010103" pitchFamily="50" charset="0"/>
              </a:rPr>
              <a:t>Experiences of homophobic and transphobic bullying, isolation, fear, embarrassment</a:t>
            </a:r>
          </a:p>
        </p:txBody>
      </p:sp>
      <p:sp>
        <p:nvSpPr>
          <p:cNvPr id="38" name="TextBox 37"/>
          <p:cNvSpPr txBox="1"/>
          <p:nvPr/>
        </p:nvSpPr>
        <p:spPr>
          <a:xfrm>
            <a:off x="1748790" y="4240527"/>
            <a:ext cx="1311651" cy="1569660"/>
          </a:xfrm>
          <a:prstGeom prst="rect">
            <a:avLst/>
          </a:prstGeom>
          <a:noFill/>
        </p:spPr>
        <p:txBody>
          <a:bodyPr wrap="square" rtlCol="0">
            <a:spAutoFit/>
          </a:bodyPr>
          <a:lstStyle/>
          <a:p>
            <a:pPr lvl="0"/>
            <a:r>
              <a:rPr lang="en-IE" sz="1600">
                <a:solidFill>
                  <a:srgbClr val="70747C"/>
                </a:solidFill>
                <a:latin typeface="Apex New Bold" panose="02010600040501010103" pitchFamily="50" charset="0"/>
                <a:ea typeface="Apex New Bold" panose="02010600040501010103" pitchFamily="50" charset="0"/>
              </a:rPr>
              <a:t>Most common age of realisation of LGBT identity</a:t>
            </a:r>
          </a:p>
        </p:txBody>
      </p:sp>
      <p:sp>
        <p:nvSpPr>
          <p:cNvPr id="39" name="TextBox 38"/>
          <p:cNvSpPr txBox="1"/>
          <p:nvPr/>
        </p:nvSpPr>
        <p:spPr>
          <a:xfrm>
            <a:off x="7143750" y="2967135"/>
            <a:ext cx="1571042" cy="1323439"/>
          </a:xfrm>
          <a:prstGeom prst="rect">
            <a:avLst/>
          </a:prstGeom>
          <a:noFill/>
        </p:spPr>
        <p:txBody>
          <a:bodyPr wrap="square" rtlCol="0">
            <a:spAutoFit/>
          </a:bodyPr>
          <a:lstStyle/>
          <a:p>
            <a:pPr lvl="0"/>
            <a:r>
              <a:rPr lang="en-IE" sz="1600">
                <a:solidFill>
                  <a:srgbClr val="70747C"/>
                </a:solidFill>
                <a:latin typeface="Apex New Bold" panose="02010600040501010103" pitchFamily="50" charset="0"/>
                <a:ea typeface="Apex New Bold" panose="02010600040501010103" pitchFamily="50" charset="0"/>
              </a:rPr>
              <a:t>Most common age of telling someone for the very first time</a:t>
            </a:r>
          </a:p>
        </p:txBody>
      </p:sp>
      <p:pic>
        <p:nvPicPr>
          <p:cNvPr id="3" name="Picture 2"/>
          <p:cNvPicPr>
            <a:picLocks noChangeAspect="1"/>
          </p:cNvPicPr>
          <p:nvPr/>
        </p:nvPicPr>
        <p:blipFill>
          <a:blip r:embed="rId9"/>
          <a:stretch>
            <a:fillRect/>
          </a:stretch>
        </p:blipFill>
        <p:spPr>
          <a:xfrm>
            <a:off x="10926485" y="78348"/>
            <a:ext cx="1100497" cy="1491937"/>
          </a:xfrm>
          <a:prstGeom prst="rect">
            <a:avLst/>
          </a:prstGeom>
        </p:spPr>
      </p:pic>
    </p:spTree>
    <p:custDataLst>
      <p:tags r:id="rId1"/>
    </p:custDataLst>
    <p:extLst>
      <p:ext uri="{BB962C8B-B14F-4D97-AF65-F5344CB8AC3E}">
        <p14:creationId xmlns:p14="http://schemas.microsoft.com/office/powerpoint/2010/main" val="74314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1" grpId="0" animBg="1"/>
      <p:bldP spid="37" grpId="0" animBg="1"/>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erson wearing a hat and smiling at the camera&#10;&#10;Description generated with very high confidence">
            <a:extLst>
              <a:ext uri="{FF2B5EF4-FFF2-40B4-BE49-F238E27FC236}">
                <a16:creationId xmlns:a16="http://schemas.microsoft.com/office/drawing/2014/main" id="{B3817494-9C77-449D-8C9F-256A6415AF60}"/>
              </a:ext>
            </a:extLst>
          </p:cNvPr>
          <p:cNvPicPr>
            <a:picLocks noChangeAspect="1"/>
          </p:cNvPicPr>
          <p:nvPr/>
        </p:nvPicPr>
        <p:blipFill rotWithShape="1">
          <a:blip r:embed="rId3">
            <a:extLst>
              <a:ext uri="{28A0092B-C50C-407E-A947-70E740481C1C}">
                <a14:useLocalDpi xmlns:a14="http://schemas.microsoft.com/office/drawing/2010/main" val="0"/>
              </a:ext>
            </a:extLst>
          </a:blip>
          <a:srcRect l="20129" r="20485" b="-1"/>
          <a:stretch/>
        </p:blipFill>
        <p:spPr>
          <a:xfrm>
            <a:off x="6090612" y="10"/>
            <a:ext cx="6101387" cy="6857990"/>
          </a:xfrm>
          <a:prstGeom prst="rect">
            <a:avLst/>
          </a:prstGeom>
          <a:effectLst/>
        </p:spPr>
      </p:pic>
      <p:graphicFrame>
        <p:nvGraphicFramePr>
          <p:cNvPr id="12" name="Content Placeholder 9">
            <a:extLst>
              <a:ext uri="{FF2B5EF4-FFF2-40B4-BE49-F238E27FC236}">
                <a16:creationId xmlns:a16="http://schemas.microsoft.com/office/drawing/2014/main" id="{B6778BC4-8D5E-4977-952B-39987ED184B5}"/>
              </a:ext>
            </a:extLst>
          </p:cNvPr>
          <p:cNvGraphicFramePr>
            <a:graphicFrameLocks noGrp="1"/>
          </p:cNvGraphicFramePr>
          <p:nvPr>
            <p:ph idx="1"/>
          </p:nvPr>
        </p:nvGraphicFramePr>
        <p:xfrm>
          <a:off x="648930" y="591672"/>
          <a:ext cx="5127029" cy="5632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5008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C346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F3B3A09-8792-46D7-9473-A6F8706241FA}"/>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400">
                <a:solidFill>
                  <a:srgbClr val="FFFFFF"/>
                </a:solidFill>
              </a:rPr>
              <a:t>The solutions </a:t>
            </a:r>
          </a:p>
        </p:txBody>
      </p:sp>
      <p:pic>
        <p:nvPicPr>
          <p:cNvPr id="12" name="Picture Placeholder 11" descr="A person holding a colorful umbrella&#10;&#10;Description generated with high confidence">
            <a:extLst>
              <a:ext uri="{FF2B5EF4-FFF2-40B4-BE49-F238E27FC236}">
                <a16:creationId xmlns:a16="http://schemas.microsoft.com/office/drawing/2014/main" id="{6AA1790A-F7FF-4882-8745-70EC4B693CA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13072"/>
          <a:stretch/>
        </p:blipFill>
        <p:spPr>
          <a:xfrm>
            <a:off x="327547" y="2454903"/>
            <a:ext cx="7058306" cy="4080254"/>
          </a:xfrm>
          <a:prstGeom prst="rect">
            <a:avLst/>
          </a:prstGeom>
        </p:spPr>
      </p:pic>
      <p:sp>
        <p:nvSpPr>
          <p:cNvPr id="27"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0B8B1A4A-7BD8-4988-A3B0-D3998B884D84}"/>
              </a:ext>
            </a:extLst>
          </p:cNvPr>
          <p:cNvSpPr>
            <a:spLocks noGrp="1"/>
          </p:cNvSpPr>
          <p:nvPr>
            <p:ph type="body" sz="half" idx="2"/>
          </p:nvPr>
        </p:nvSpPr>
        <p:spPr>
          <a:xfrm>
            <a:off x="7582563" y="491260"/>
            <a:ext cx="4313293" cy="6043897"/>
          </a:xfrm>
        </p:spPr>
        <p:txBody>
          <a:bodyPr vert="horz" lIns="91440" tIns="45720" rIns="91440" bIns="45720" rtlCol="0" anchor="ctr">
            <a:normAutofit lnSpcReduction="10000"/>
          </a:bodyPr>
          <a:lstStyle/>
          <a:p>
            <a:r>
              <a:rPr lang="en-US" sz="1800" b="1" dirty="0">
                <a:solidFill>
                  <a:srgbClr val="FFFFFF"/>
                </a:solidFill>
              </a:rPr>
              <a:t>Policy:</a:t>
            </a:r>
          </a:p>
          <a:p>
            <a:pPr indent="-228600">
              <a:buFont typeface="Arial" panose="020B0604020202020204" pitchFamily="34" charset="0"/>
              <a:buChar char="•"/>
            </a:pPr>
            <a:r>
              <a:rPr lang="en-US" sz="1800" dirty="0">
                <a:solidFill>
                  <a:srgbClr val="FFFFFF"/>
                </a:solidFill>
              </a:rPr>
              <a:t>LGBTI+ Youth Strategy</a:t>
            </a:r>
          </a:p>
          <a:p>
            <a:pPr indent="-228600">
              <a:buFont typeface="Arial" panose="020B0604020202020204" pitchFamily="34" charset="0"/>
              <a:buChar char="•"/>
            </a:pPr>
            <a:r>
              <a:rPr lang="en-US" sz="1800" dirty="0">
                <a:solidFill>
                  <a:srgbClr val="FFFFFF"/>
                </a:solidFill>
              </a:rPr>
              <a:t>Implement Pathfinder</a:t>
            </a:r>
          </a:p>
          <a:p>
            <a:pPr indent="-228600">
              <a:buFont typeface="Arial" panose="020B0604020202020204" pitchFamily="34" charset="0"/>
              <a:buChar char="•"/>
            </a:pPr>
            <a:r>
              <a:rPr lang="en-US" sz="1800" dirty="0">
                <a:solidFill>
                  <a:srgbClr val="FFFFFF"/>
                </a:solidFill>
              </a:rPr>
              <a:t>Youth Mental Health Taskforce</a:t>
            </a:r>
          </a:p>
          <a:p>
            <a:pPr indent="-228600">
              <a:buFont typeface="Arial" panose="020B0604020202020204" pitchFamily="34" charset="0"/>
              <a:buChar char="•"/>
            </a:pPr>
            <a:r>
              <a:rPr lang="en-US" sz="1800" dirty="0">
                <a:solidFill>
                  <a:srgbClr val="FFFFFF"/>
                </a:solidFill>
              </a:rPr>
              <a:t>Access to services for under 18s  </a:t>
            </a:r>
          </a:p>
          <a:p>
            <a:r>
              <a:rPr lang="en-US" sz="1800" b="1" dirty="0">
                <a:solidFill>
                  <a:srgbClr val="FFFFFF"/>
                </a:solidFill>
              </a:rPr>
              <a:t>Direct Services </a:t>
            </a:r>
          </a:p>
          <a:p>
            <a:pPr marL="285750" indent="-228600">
              <a:buFont typeface="Arial" panose="020B0604020202020204" pitchFamily="34" charset="0"/>
              <a:buChar char="•"/>
            </a:pPr>
            <a:r>
              <a:rPr lang="en-US" sz="1800" dirty="0">
                <a:solidFill>
                  <a:srgbClr val="FFFFFF"/>
                </a:solidFill>
              </a:rPr>
              <a:t>Build capacity with MH services with training and education </a:t>
            </a:r>
          </a:p>
          <a:p>
            <a:pPr marL="285750" indent="-228600">
              <a:buFont typeface="Arial" panose="020B0604020202020204" pitchFamily="34" charset="0"/>
              <a:buChar char="•"/>
            </a:pPr>
            <a:r>
              <a:rPr lang="en-US" sz="1800" dirty="0">
                <a:solidFill>
                  <a:srgbClr val="FFFFFF"/>
                </a:solidFill>
              </a:rPr>
              <a:t>Specialist services </a:t>
            </a:r>
          </a:p>
          <a:p>
            <a:r>
              <a:rPr lang="en-US" sz="1800" b="1" dirty="0">
                <a:solidFill>
                  <a:srgbClr val="FFFFFF"/>
                </a:solidFill>
              </a:rPr>
              <a:t>Early intervention &amp; Prevention </a:t>
            </a:r>
          </a:p>
          <a:p>
            <a:pPr marL="285750" indent="-228600">
              <a:buFont typeface="Arial" panose="020B0604020202020204" pitchFamily="34" charset="0"/>
              <a:buChar char="•"/>
            </a:pPr>
            <a:r>
              <a:rPr lang="en-US" sz="1800" dirty="0">
                <a:solidFill>
                  <a:srgbClr val="FFFFFF"/>
                </a:solidFill>
              </a:rPr>
              <a:t>Increase digital and face to face specialist youth services </a:t>
            </a:r>
          </a:p>
          <a:p>
            <a:pPr marL="285750" indent="-228600">
              <a:buFont typeface="Arial" panose="020B0604020202020204" pitchFamily="34" charset="0"/>
              <a:buChar char="•"/>
            </a:pPr>
            <a:r>
              <a:rPr lang="en-US" sz="1800" dirty="0">
                <a:solidFill>
                  <a:srgbClr val="FFFFFF"/>
                </a:solidFill>
              </a:rPr>
              <a:t>Safe and Supportive schools &amp; youth services </a:t>
            </a:r>
          </a:p>
          <a:p>
            <a:pPr marL="285750" indent="-228600">
              <a:buFont typeface="Arial" panose="020B0604020202020204" pitchFamily="34" charset="0"/>
              <a:buChar char="•"/>
            </a:pPr>
            <a:r>
              <a:rPr lang="en-US" sz="1800" dirty="0">
                <a:solidFill>
                  <a:srgbClr val="FFFFFF"/>
                </a:solidFill>
              </a:rPr>
              <a:t>Support professionals </a:t>
            </a:r>
          </a:p>
          <a:p>
            <a:pPr marL="285750" indent="-228600">
              <a:buFont typeface="Arial" panose="020B0604020202020204" pitchFamily="34" charset="0"/>
              <a:buChar char="•"/>
            </a:pPr>
            <a:r>
              <a:rPr lang="en-US" sz="1800" dirty="0">
                <a:solidFill>
                  <a:srgbClr val="FFFFFF"/>
                </a:solidFill>
              </a:rPr>
              <a:t>LGBTI+ community spaces, events</a:t>
            </a:r>
          </a:p>
          <a:p>
            <a:pPr marL="285750" indent="-228600">
              <a:buFont typeface="Arial" panose="020B0604020202020204" pitchFamily="34" charset="0"/>
              <a:buChar char="•"/>
            </a:pPr>
            <a:r>
              <a:rPr lang="en-US" sz="1800" dirty="0">
                <a:solidFill>
                  <a:srgbClr val="FFFFFF"/>
                </a:solidFill>
              </a:rPr>
              <a:t>Tackle Hate crime, prejudice , conversion therapy </a:t>
            </a:r>
          </a:p>
          <a:p>
            <a:pPr marL="285750" indent="-228600">
              <a:buFont typeface="Arial" panose="020B0604020202020204" pitchFamily="34" charset="0"/>
              <a:buChar char="•"/>
            </a:pPr>
            <a:endParaRPr lang="en-US" sz="1400" dirty="0">
              <a:solidFill>
                <a:srgbClr val="FFFFFF"/>
              </a:solidFill>
            </a:endParaRPr>
          </a:p>
        </p:txBody>
      </p:sp>
    </p:spTree>
    <p:extLst>
      <p:ext uri="{BB962C8B-B14F-4D97-AF65-F5344CB8AC3E}">
        <p14:creationId xmlns:p14="http://schemas.microsoft.com/office/powerpoint/2010/main" val="76528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F29332E-5C8F-401B-A7E1-B3B18A0E2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00" y="1123527"/>
            <a:ext cx="3246383" cy="4604800"/>
          </a:xfrm>
          <a:prstGeom prst="rect">
            <a:avLst/>
          </a:prstGeom>
        </p:spPr>
      </p:pic>
      <p:pic>
        <p:nvPicPr>
          <p:cNvPr id="5" name="Picture 4">
            <a:extLst>
              <a:ext uri="{FF2B5EF4-FFF2-40B4-BE49-F238E27FC236}">
                <a16:creationId xmlns:a16="http://schemas.microsoft.com/office/drawing/2014/main" id="{BC16E9E4-6138-451D-861D-8A258931B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676" y="2935120"/>
            <a:ext cx="3537345" cy="98161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2336" y="2350421"/>
            <a:ext cx="3517120" cy="2151014"/>
          </a:xfrm>
          <a:prstGeom prst="rect">
            <a:avLst/>
          </a:prstGeom>
        </p:spPr>
      </p:pic>
    </p:spTree>
    <p:custDataLst>
      <p:tags r:id="rId1"/>
    </p:custDataLst>
    <p:extLst>
      <p:ext uri="{BB962C8B-B14F-4D97-AF65-F5344CB8AC3E}">
        <p14:creationId xmlns:p14="http://schemas.microsoft.com/office/powerpoint/2010/main" val="27354342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wINBK4ZN"/>
  <p:tag name="ARTICULATE_DESIGN_ID_THEME1" val="lPo4VZRz"/>
  <p:tag name="ARTICULATE_DESIGN_ID_1_THEME1" val="hKJEds0T"/>
  <p:tag name="ARTICULATE_DESIGN_ID_1_OFFICE THEME" val="uJ9wKnfg"/>
  <p:tag name="ARTICULATE_PROJECT_OPEN" val="0"/>
  <p:tag name="ARTICULATE_SLIDE_COUNT" val="7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inding the Mental health of LGBT Young People" id="{5948499A-09ED-46B2-AC0F-481A45719C4E}" vid="{476BB345-ACD7-4EA1-B93C-03E22A7B901C}"/>
    </a:ext>
  </a:extLst>
</a:theme>
</file>

<file path=ppt/theme/theme3.xml><?xml version="1.0" encoding="utf-8"?>
<a:theme xmlns:a="http://schemas.openxmlformats.org/drawingml/2006/main" name="1_Jigsaw Brand Theme">
  <a:themeElements>
    <a:clrScheme name="Jigsaw Brand Default Colour Theme">
      <a:dk1>
        <a:srgbClr val="70747C"/>
      </a:dk1>
      <a:lt1>
        <a:srgbClr val="FFFFFF"/>
      </a:lt1>
      <a:dk2>
        <a:srgbClr val="775D7A"/>
      </a:dk2>
      <a:lt2>
        <a:srgbClr val="FFFFFF"/>
      </a:lt2>
      <a:accent1>
        <a:srgbClr val="F38B3C"/>
      </a:accent1>
      <a:accent2>
        <a:srgbClr val="00B4E4"/>
      </a:accent2>
      <a:accent3>
        <a:srgbClr val="F1B828"/>
      </a:accent3>
      <a:accent4>
        <a:srgbClr val="775D7A"/>
      </a:accent4>
      <a:accent5>
        <a:srgbClr val="656635"/>
      </a:accent5>
      <a:accent6>
        <a:srgbClr val="3E5E6F"/>
      </a:accent6>
      <a:hlink>
        <a:srgbClr val="00B4E4"/>
      </a:hlink>
      <a:folHlink>
        <a:srgbClr val="00B4E4"/>
      </a:folHlink>
    </a:clrScheme>
    <a:fontScheme name="Jigsaw Brand Fonts Default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Lst>
    <a:ext uri="{05A4C25C-085E-4340-85A3-A5531E510DB2}">
      <thm15:themeFamily xmlns:thm15="http://schemas.microsoft.com/office/thememl/2012/main" name="Jigsaw Brand Theme" id="{C342EA07-734B-4B5E-914B-7CB36FABF8DD}" vid="{4E48C07C-E3C8-4BB5-8B3C-A108A1A460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2E52475354154498F2E95FDBABE726" ma:contentTypeVersion="11" ma:contentTypeDescription="Create a new document." ma:contentTypeScope="" ma:versionID="7032d32a86ddc74cfefd47f5980f18ba">
  <xsd:schema xmlns:xsd="http://www.w3.org/2001/XMLSchema" xmlns:xs="http://www.w3.org/2001/XMLSchema" xmlns:p="http://schemas.microsoft.com/office/2006/metadata/properties" xmlns:ns3="50d52afe-377c-49b1-8561-371dd41d606a" xmlns:ns4="0378aab5-bfb9-4885-83c9-dcf0548ef857" targetNamespace="http://schemas.microsoft.com/office/2006/metadata/properties" ma:root="true" ma:fieldsID="7e27c9d828684731d0f792e2c4e3f6b6" ns3:_="" ns4:_="">
    <xsd:import namespace="50d52afe-377c-49b1-8561-371dd41d606a"/>
    <xsd:import namespace="0378aab5-bfb9-4885-83c9-dcf0548ef8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d52afe-377c-49b1-8561-371dd41d606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78aab5-bfb9-4885-83c9-dcf0548ef85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CA88ED-823A-4071-B0B1-9AFAD9D95592}">
  <ds:schemaRefs>
    <ds:schemaRef ds:uri="http://schemas.microsoft.com/sharepoint/v3/contenttype/forms"/>
  </ds:schemaRefs>
</ds:datastoreItem>
</file>

<file path=customXml/itemProps2.xml><?xml version="1.0" encoding="utf-8"?>
<ds:datastoreItem xmlns:ds="http://schemas.openxmlformats.org/officeDocument/2006/customXml" ds:itemID="{09E0F5B5-E0A7-4D1B-9AC5-CEDF194D996F}">
  <ds:schemaRefs>
    <ds:schemaRef ds:uri="http://purl.org/dc/terms/"/>
    <ds:schemaRef ds:uri="http://schemas.microsoft.com/office/2006/documentManagement/types"/>
    <ds:schemaRef ds:uri="50d52afe-377c-49b1-8561-371dd41d606a"/>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378aab5-bfb9-4885-83c9-dcf0548ef857"/>
    <ds:schemaRef ds:uri="http://www.w3.org/XML/1998/namespace"/>
  </ds:schemaRefs>
</ds:datastoreItem>
</file>

<file path=customXml/itemProps3.xml><?xml version="1.0" encoding="utf-8"?>
<ds:datastoreItem xmlns:ds="http://schemas.openxmlformats.org/officeDocument/2006/customXml" ds:itemID="{2334DEA2-0D3B-4A12-9ADB-7DA68D8789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d52afe-377c-49b1-8561-371dd41d606a"/>
    <ds:schemaRef ds:uri="0378aab5-bfb9-4885-83c9-dcf0548ef8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2656</Words>
  <Application>Microsoft Office PowerPoint</Application>
  <PresentationFormat>Widescreen</PresentationFormat>
  <Paragraphs>235</Paragraphs>
  <Slides>17</Slides>
  <Notes>15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Apex New Bold</vt:lpstr>
      <vt:lpstr>Arial</vt:lpstr>
      <vt:lpstr>Arial Black</vt:lpstr>
      <vt:lpstr>Calibri</vt:lpstr>
      <vt:lpstr>Calibri Light</vt:lpstr>
      <vt:lpstr>Local Gothic</vt:lpstr>
      <vt:lpstr>Office Theme</vt:lpstr>
      <vt:lpstr>Theme1</vt:lpstr>
      <vt:lpstr>1_Jigsaw Brand Theme</vt:lpstr>
      <vt:lpstr>PowerPoint Presentation</vt:lpstr>
      <vt:lpstr>PowerPoint Presentation</vt:lpstr>
      <vt:lpstr>PowerPoint Presentation</vt:lpstr>
      <vt:lpstr>PowerPoint Presentation</vt:lpstr>
      <vt:lpstr>Evidence Base </vt:lpstr>
      <vt:lpstr>LGBT young people’s mental health</vt:lpstr>
      <vt:lpstr>PowerPoint Presentation</vt:lpstr>
      <vt:lpstr>The solutions </vt:lpstr>
      <vt:lpstr>PowerPoint Presentation</vt:lpstr>
      <vt:lpstr>PowerPoint Presentation</vt:lpstr>
      <vt:lpstr> </vt:lpstr>
      <vt:lpstr> </vt:lpstr>
      <vt:lpstr> </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Moninne</dc:creator>
  <cp:lastModifiedBy>Moninne</cp:lastModifiedBy>
  <cp:revision>1</cp:revision>
  <dcterms:created xsi:type="dcterms:W3CDTF">2020-11-23T20:17:53Z</dcterms:created>
  <dcterms:modified xsi:type="dcterms:W3CDTF">2020-11-23T21:10:20Z</dcterms:modified>
</cp:coreProperties>
</file>